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5735" autoAdjust="0"/>
    <p:restoredTop sz="94650"/>
  </p:normalViewPr>
  <p:slideViewPr>
    <p:cSldViewPr snapToGrid="0" snapToObjects="1">
      <p:cViewPr varScale="1">
        <p:scale>
          <a:sx n="85" d="100"/>
          <a:sy n="85" d="100"/>
        </p:scale>
        <p:origin x="-34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A3183E3-9187-E202-0BE2-8CC44CDECD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8E6A536-13D3-B126-A6ED-B3AAC5D3FE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0D7ED6E-32CA-2161-47DA-FB116448D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C4C27-5E73-144C-8D53-1140B1CCC5A4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CD98C84-EBE6-AA63-7382-71DE78D8D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377769E-42CF-F617-C9D5-7AEF752CC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B75E-8C96-3241-8459-35186885EF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63434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CF03C1A-C4CA-7BC1-AF8B-D11C4BE80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BF7ACA9-A946-C24B-098B-31F3FC3980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78A9201-32AB-2E61-C379-F11FD1F2C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C4C27-5E73-144C-8D53-1140B1CCC5A4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C624FA4-6443-184B-DBAA-967B20A73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DE22B47-0106-6C09-CF9D-A4B3CFDDC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B75E-8C96-3241-8459-35186885EF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44380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F07AC3B2-913F-2504-ADC6-446230A25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E1DEB9E-3E33-BE98-1B04-5378CA4E9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28D4536-CCB4-9F50-5B45-C96B1A0E8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C4C27-5E73-144C-8D53-1140B1CCC5A4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91FB221-E8AB-AD6D-7E0C-BA5101850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2525174-C870-CE55-13E0-88D9A02E4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B75E-8C96-3241-8459-35186885EF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07795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A76F802-05C8-D162-95E2-C3340E6F9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99A6C34-9AF5-C65B-67FC-11B363B48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80DD4FB-A787-8AEC-D167-416A3D260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C4C27-5E73-144C-8D53-1140B1CCC5A4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B945FB7-584E-9678-0B41-19C40169F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3B8C70D-58C8-9BED-9B6D-800013F18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B75E-8C96-3241-8459-35186885EF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68863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0B2ADC-3519-D473-04B1-FB4B167A9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99D8415-BC90-4119-622A-AB850F091A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785C804-3941-1324-C977-68830CAD7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C4C27-5E73-144C-8D53-1140B1CCC5A4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649EE4E-CA25-6920-05EB-F24E8A14C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CA40F65-D0A3-5A07-582E-E2E55ACF5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B75E-8C96-3241-8459-35186885EF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0347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D3E341-E737-57DC-5663-B35D6D455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52DBABB-1819-33AA-78D1-181041A396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102A1AE-E109-253E-459E-7338E926F7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2DF542E-A753-D21A-CD4A-C4B88E005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C4C27-5E73-144C-8D53-1140B1CCC5A4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50F3BF6-2C0D-A4FB-DE3C-C85935EF4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AA215A3-7643-480A-32CE-9B0DB350C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B75E-8C96-3241-8459-35186885EF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59258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EE62471-6E5C-E109-05A6-05A86739B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56B9C29-516F-2F6A-A58A-8DC8C4A91D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BC1DC74-4C52-FF63-019E-39A1E3F57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9CF061D5-B2AD-0058-6E84-1E7DA5CDC5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A5419B80-4C80-665C-2DFC-1772FF0A90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9969D377-E23C-648E-3729-B61B22FE3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C4C27-5E73-144C-8D53-1140B1CCC5A4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BC927741-E7AF-C21F-D7CE-ADF6A91E9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4CAAF73A-61DF-F2AA-EA64-BE42991D2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B75E-8C96-3241-8459-35186885EF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75984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528FD42-16D4-8A9A-28F6-4DCE9501B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4A84DDD-94B0-E1D8-A239-CEC30D1E0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C4C27-5E73-144C-8D53-1140B1CCC5A4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B016243-D86F-4D2E-2857-D8612957E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C470203A-6886-B683-AD7F-14D621D02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B75E-8C96-3241-8459-35186885EF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41714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CB0BE430-5C82-CC14-1B18-1598D2BB6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C4C27-5E73-144C-8D53-1140B1CCC5A4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A302BCB-FE0F-C2E3-F981-BDB259DAC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16D3AE0-9524-9A84-B065-EF7CA7CB4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B75E-8C96-3241-8459-35186885EF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05015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B9D4B82-F417-6607-556D-366F25AF4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39F5FB3-39DE-9E27-A230-AA37B91635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247A73B-5E35-9DF7-3EAD-6E040AF1C8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9484C00-035A-2140-FDBE-129061BA1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C4C27-5E73-144C-8D53-1140B1CCC5A4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F85221E-1956-289E-7E88-D29347E61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F6C700A-1E29-BFB3-DD9B-8507E786B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B75E-8C96-3241-8459-35186885EF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372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7D1EE0-6F88-C4BF-A913-6FD70700D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B62944C9-6310-7F5D-D45E-A3D1536A0C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6E9ED6D-D4F0-8283-7625-9274C73F3B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6CFF642-AC40-EFA2-D775-734391C5C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C4C27-5E73-144C-8D53-1140B1CCC5A4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F6FA7F5-B307-F830-3C85-6F5C40FBD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917DD4D-27B5-BDFA-E4A7-5393F294A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B75E-8C96-3241-8459-35186885EF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48070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DE1799D5-025B-DB08-23B5-5072D8369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BEE8425-8221-58B0-0FEA-E2DC0DF3B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530B2DB-EE30-DFD8-4137-F28ECD2FD5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C4C27-5E73-144C-8D53-1140B1CCC5A4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024276F-BF0B-8885-9A6F-28F78793BD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D44AD70-82E0-49ED-EF13-C3CAF5CB45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5B75E-8C96-3241-8459-35186885EF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70876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Stroke_Rehabilitation_Assessment_of_Movement_STREAM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4BF9125-ACC7-7962-B60A-224E515C6D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STREAM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DD40F1E-9AF7-EE39-A338-AF00B0F9FE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92137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Dr. </a:t>
            </a:r>
            <a:r>
              <a:rPr lang="en-US" dirty="0" err="1" smtClean="0"/>
              <a:t>Ashwini</a:t>
            </a:r>
            <a:r>
              <a:rPr lang="en-US" dirty="0" smtClean="0"/>
              <a:t> Kale</a:t>
            </a:r>
          </a:p>
          <a:p>
            <a:r>
              <a:rPr lang="en-US" dirty="0" smtClean="0"/>
              <a:t>Dept. Of </a:t>
            </a:r>
            <a:r>
              <a:rPr lang="en-IN" dirty="0" err="1" smtClean="0"/>
              <a:t>Neurophysiotherapy</a:t>
            </a:r>
            <a:endParaRPr lang="en-IN" dirty="0" smtClean="0"/>
          </a:p>
          <a:p>
            <a:r>
              <a:rPr lang="en-IN" dirty="0" smtClean="0"/>
              <a:t>MGM Institute Of Physiotherapy</a:t>
            </a:r>
          </a:p>
          <a:p>
            <a:r>
              <a:rPr lang="en-IN" dirty="0" err="1" smtClean="0"/>
              <a:t>Chh</a:t>
            </a:r>
            <a:r>
              <a:rPr lang="en-IN" dirty="0" smtClean="0"/>
              <a:t>. </a:t>
            </a:r>
            <a:r>
              <a:rPr lang="en-IN" dirty="0" err="1" smtClean="0"/>
              <a:t>Sambhajinagar</a:t>
            </a:r>
            <a:endParaRPr lang="en-US" dirty="0" smtClean="0"/>
          </a:p>
          <a:p>
            <a:endParaRPr lang="en-US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719881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E9CF146-A166-E1AD-3F98-D40AA3740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Stroke Rehabilitation Assessment of Movement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24AD6E4-D36B-1043-ABF2-00022ED0E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Purpose:</a:t>
            </a:r>
          </a:p>
          <a:p>
            <a:r>
              <a:rPr lang="en-US" dirty="0"/>
              <a:t>The STREAM was designed for use by physical therapists to provide a quantitative evaluation of motor functioning for stroke patients</a:t>
            </a:r>
          </a:p>
          <a:p>
            <a:r>
              <a:rPr lang="en-US" dirty="0"/>
              <a:t>The area of assessment is Coordination, Functional Mobility, Range of Motion</a:t>
            </a:r>
          </a:p>
          <a:p>
            <a:endParaRPr lang="en-US" dirty="0"/>
          </a:p>
          <a:p>
            <a:r>
              <a:rPr lang="en-US" dirty="0"/>
              <a:t>Population: Acute, Subacute, Chronic Stroke</a:t>
            </a:r>
          </a:p>
        </p:txBody>
      </p:sp>
    </p:spTree>
    <p:extLst>
      <p:ext uri="{BB962C8B-B14F-4D97-AF65-F5344CB8AC3E}">
        <p14:creationId xmlns="" xmlns:p14="http://schemas.microsoft.com/office/powerpoint/2010/main" val="2149050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1AD7162-9288-9277-2A3E-27D303ACB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17C69AF-3DEA-C1E1-F85B-51956FC945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STREAM is composed of 30 items across 3 domains</a:t>
            </a:r>
          </a:p>
          <a:p>
            <a:r>
              <a:rPr lang="en-US" dirty="0"/>
              <a:t>1. Upper Limb movements (scored on 3 point ordinal scale)</a:t>
            </a:r>
          </a:p>
          <a:p>
            <a:r>
              <a:rPr lang="en-US" dirty="0"/>
              <a:t>2. Lower Limb movements (scored on 3 point ordinal scale)</a:t>
            </a:r>
          </a:p>
          <a:p>
            <a:r>
              <a:rPr lang="en-US" dirty="0"/>
              <a:t>3. Basic mobility items (scored on 4 point ordinal scale)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43362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76951C4-8DFE-46D2-C038-73A44F850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7076648-77FE-7F42-5A60-BAD984152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IN" b="0" i="0" u="none" strike="noStrike" dirty="0">
                <a:solidFill>
                  <a:srgbClr val="020621"/>
                </a:solidFill>
                <a:effectLst/>
                <a:latin typeface="tisapro-regular"/>
              </a:rPr>
              <a:t>Items 1 through 6 are completed with the patient in supine.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0" i="0" u="none" strike="noStrike" dirty="0">
                <a:solidFill>
                  <a:srgbClr val="020621"/>
                </a:solidFill>
                <a:effectLst/>
                <a:latin typeface="tisapro-regular"/>
              </a:rPr>
              <a:t>Items 7 through 21 are completed with the patient in sitting.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0" i="0" u="none" strike="noStrike" dirty="0">
                <a:solidFill>
                  <a:srgbClr val="020621"/>
                </a:solidFill>
                <a:effectLst/>
                <a:latin typeface="tisapro-regular"/>
              </a:rPr>
              <a:t>Item 22 is completed with the patient in standing, no support.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0" i="0" u="none" strike="noStrike" dirty="0">
                <a:solidFill>
                  <a:srgbClr val="020621"/>
                </a:solidFill>
                <a:effectLst/>
                <a:latin typeface="tisapro-regular"/>
              </a:rPr>
              <a:t>Items 23 through 25 are completed with the patient in standing, holding onto a stable support to assist balance.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0" i="0" u="none" strike="noStrike" dirty="0">
                <a:solidFill>
                  <a:srgbClr val="020621"/>
                </a:solidFill>
                <a:effectLst/>
                <a:latin typeface="tisapro-regular"/>
              </a:rPr>
              <a:t>Items 26 through 30 are completed with the patient in standing and completing walking activities.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1189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8252FEC-C54B-D51A-366D-CD784DBC7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600F957-2544-40BD-D0A9-39931A010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Scoring the STREAM</a:t>
            </a:r>
          </a:p>
          <a:p>
            <a:r>
              <a:rPr lang="en-US" dirty="0"/>
              <a:t>1. Total 20 points for each of the limb sub-scales (40 points total)</a:t>
            </a:r>
          </a:p>
          <a:p>
            <a:r>
              <a:rPr lang="en-US" dirty="0"/>
              <a:t>2. Total of 30 points for the mobility subscale</a:t>
            </a:r>
          </a:p>
          <a:p>
            <a:r>
              <a:rPr lang="en-US" dirty="0"/>
              <a:t>3. Subscales are converted to a percentage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83737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42151EB-D4FB-3C70-0B70-AC5E5EC86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5669E13-D069-A351-C373-3F692D466E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Number of items: 30</a:t>
            </a:r>
          </a:p>
          <a:p>
            <a:r>
              <a:rPr lang="en-US" dirty="0"/>
              <a:t>Time to administer: 15 mins</a:t>
            </a:r>
          </a:p>
          <a:p>
            <a:r>
              <a:rPr lang="en-US" dirty="0"/>
              <a:t>Age Ranges: 18-64+</a:t>
            </a:r>
          </a:p>
          <a:p>
            <a:r>
              <a:rPr lang="en-US" dirty="0"/>
              <a:t>Equipment: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0" i="0" u="none" strike="noStrike" dirty="0">
                <a:solidFill>
                  <a:srgbClr val="020621"/>
                </a:solidFill>
                <a:effectLst/>
                <a:latin typeface="tisapro-regular"/>
              </a:rPr>
              <a:t>Pen or pencil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0" i="0" u="none" strike="noStrike" dirty="0">
                <a:solidFill>
                  <a:srgbClr val="020621"/>
                </a:solidFill>
                <a:effectLst/>
                <a:latin typeface="tisapro-regular"/>
              </a:rPr>
              <a:t>Tape or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0" i="0" u="none" strike="noStrike" dirty="0">
                <a:solidFill>
                  <a:srgbClr val="020621"/>
                </a:solidFill>
                <a:effectLst/>
                <a:latin typeface="tisapro-regular"/>
              </a:rPr>
              <a:t>Plinth or Chair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0" i="0" u="none" strike="noStrike" dirty="0">
                <a:solidFill>
                  <a:srgbClr val="020621"/>
                </a:solidFill>
                <a:effectLst/>
                <a:latin typeface="tisapro-regular"/>
              </a:rPr>
              <a:t>Stool (18 cm high)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43644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CF3C0C1-1D4E-168F-B713-B428EAB49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EE9A285-2D5E-B814-B1A1-9523A81FA7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 action="ppaction://hlinkfile"/>
              </a:rPr>
              <a:t>STREAM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77736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257</Words>
  <Application>Microsoft Office PowerPoint</Application>
  <PresentationFormat>Custom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STREAM</vt:lpstr>
      <vt:lpstr>Stroke Rehabilitation Assessment of Movement</vt:lpstr>
      <vt:lpstr>Slide 3</vt:lpstr>
      <vt:lpstr>Slide 4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STREAM</dc:title>
  <dc:creator>ABHISHEK S MISHRA-183408003</dc:creator>
  <cp:lastModifiedBy>DOSS PARKASH</cp:lastModifiedBy>
  <cp:revision>9</cp:revision>
  <dcterms:created xsi:type="dcterms:W3CDTF">2022-04-25T16:07:19Z</dcterms:created>
  <dcterms:modified xsi:type="dcterms:W3CDTF">2024-07-30T11:26:32Z</dcterms:modified>
</cp:coreProperties>
</file>