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92" r:id="rId15"/>
    <p:sldId id="291" r:id="rId16"/>
    <p:sldId id="270" r:id="rId17"/>
    <p:sldId id="271" r:id="rId18"/>
    <p:sldId id="272" r:id="rId19"/>
    <p:sldId id="293" r:id="rId20"/>
    <p:sldId id="273" r:id="rId21"/>
    <p:sldId id="274" r:id="rId22"/>
    <p:sldId id="275" r:id="rId23"/>
    <p:sldId id="276" r:id="rId24"/>
    <p:sldId id="277" r:id="rId25"/>
    <p:sldId id="294" r:id="rId26"/>
    <p:sldId id="295" r:id="rId27"/>
    <p:sldId id="284" r:id="rId28"/>
    <p:sldId id="296" r:id="rId29"/>
    <p:sldId id="297" r:id="rId30"/>
    <p:sldId id="285" r:id="rId31"/>
    <p:sldId id="286" r:id="rId32"/>
    <p:sldId id="299" r:id="rId33"/>
    <p:sldId id="280" r:id="rId34"/>
    <p:sldId id="279" r:id="rId35"/>
    <p:sldId id="281" r:id="rId36"/>
    <p:sldId id="282" r:id="rId37"/>
    <p:sldId id="287" r:id="rId38"/>
    <p:sldId id="283" r:id="rId39"/>
    <p:sldId id="278" r:id="rId40"/>
    <p:sldId id="29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A4B0C7-7FE4-4892-AD6E-7C7F9D0C270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459F513-0764-4F68-9049-07444F4F8A79}">
      <dgm:prSet custT="1"/>
      <dgm:spPr/>
      <dgm:t>
        <a:bodyPr/>
        <a:lstStyle/>
        <a:p>
          <a:r>
            <a:rPr lang="en-US" sz="2400" dirty="0"/>
            <a:t>Stage 1:</a:t>
          </a:r>
          <a:endParaRPr lang="en-IN" sz="2400" dirty="0"/>
        </a:p>
      </dgm:t>
    </dgm:pt>
    <dgm:pt modelId="{13645992-CC7A-4B19-8F85-D3C79969D07F}" type="parTrans" cxnId="{372651B5-A795-4AE9-A2AB-FC9A85B38B98}">
      <dgm:prSet/>
      <dgm:spPr/>
      <dgm:t>
        <a:bodyPr/>
        <a:lstStyle/>
        <a:p>
          <a:endParaRPr lang="en-IN"/>
        </a:p>
      </dgm:t>
    </dgm:pt>
    <dgm:pt modelId="{F603884D-5307-4AB6-95C4-81FE98598953}" type="sibTrans" cxnId="{372651B5-A795-4AE9-A2AB-FC9A85B38B98}">
      <dgm:prSet/>
      <dgm:spPr/>
      <dgm:t>
        <a:bodyPr/>
        <a:lstStyle/>
        <a:p>
          <a:endParaRPr lang="en-IN"/>
        </a:p>
      </dgm:t>
    </dgm:pt>
    <dgm:pt modelId="{C62B76A8-1187-42A4-9D30-333AE8A075B8}">
      <dgm:prSet custT="1"/>
      <dgm:spPr/>
      <dgm:t>
        <a:bodyPr/>
        <a:lstStyle/>
        <a:p>
          <a:r>
            <a:rPr lang="en-US" sz="2400" dirty="0"/>
            <a:t>Stage 2</a:t>
          </a:r>
          <a:endParaRPr lang="en-IN" sz="500" dirty="0"/>
        </a:p>
      </dgm:t>
    </dgm:pt>
    <dgm:pt modelId="{957BEDDB-E1F7-4935-992E-0B027A7CBB95}" type="parTrans" cxnId="{330EA637-9FAC-409D-9E7A-4484A7421E41}">
      <dgm:prSet/>
      <dgm:spPr/>
      <dgm:t>
        <a:bodyPr/>
        <a:lstStyle/>
        <a:p>
          <a:endParaRPr lang="en-IN"/>
        </a:p>
      </dgm:t>
    </dgm:pt>
    <dgm:pt modelId="{0FCDCABE-3ECC-4AC7-ADF9-30C81B028EE9}" type="sibTrans" cxnId="{330EA637-9FAC-409D-9E7A-4484A7421E41}">
      <dgm:prSet/>
      <dgm:spPr/>
      <dgm:t>
        <a:bodyPr/>
        <a:lstStyle/>
        <a:p>
          <a:endParaRPr lang="en-IN"/>
        </a:p>
      </dgm:t>
    </dgm:pt>
    <dgm:pt modelId="{E2273280-DA66-4F54-8321-4D36148D47C6}">
      <dgm:prSet/>
      <dgm:spPr/>
      <dgm:t>
        <a:bodyPr/>
        <a:lstStyle/>
        <a:p>
          <a:r>
            <a:rPr lang="en-US" dirty="0"/>
            <a:t>Stage 3 </a:t>
          </a:r>
          <a:endParaRPr lang="en-IN" dirty="0"/>
        </a:p>
      </dgm:t>
    </dgm:pt>
    <dgm:pt modelId="{E166912F-7EC3-4037-B67A-36C3CDD34075}" type="parTrans" cxnId="{F7A9E01B-A5BD-4AE9-BCFC-303508300557}">
      <dgm:prSet/>
      <dgm:spPr/>
      <dgm:t>
        <a:bodyPr/>
        <a:lstStyle/>
        <a:p>
          <a:endParaRPr lang="en-IN"/>
        </a:p>
      </dgm:t>
    </dgm:pt>
    <dgm:pt modelId="{839420ED-7B98-40EA-BC63-E99C5089006A}" type="sibTrans" cxnId="{F7A9E01B-A5BD-4AE9-BCFC-303508300557}">
      <dgm:prSet/>
      <dgm:spPr/>
      <dgm:t>
        <a:bodyPr/>
        <a:lstStyle/>
        <a:p>
          <a:endParaRPr lang="en-IN"/>
        </a:p>
      </dgm:t>
    </dgm:pt>
    <dgm:pt modelId="{C5F0AAFC-494F-4380-914E-534137BA62EA}">
      <dgm:prSet/>
      <dgm:spPr/>
      <dgm:t>
        <a:bodyPr/>
        <a:lstStyle/>
        <a:p>
          <a:r>
            <a:rPr lang="en-US" dirty="0"/>
            <a:t>no voluntary movement</a:t>
          </a:r>
          <a:endParaRPr lang="en-IN" dirty="0"/>
        </a:p>
      </dgm:t>
    </dgm:pt>
    <dgm:pt modelId="{782B6DE8-CB9E-4AFE-BAE8-3464DD7CADEB}" type="parTrans" cxnId="{B6C6B957-B9DD-442F-AAE4-EA3AB86D3325}">
      <dgm:prSet/>
      <dgm:spPr/>
      <dgm:t>
        <a:bodyPr/>
        <a:lstStyle/>
        <a:p>
          <a:endParaRPr lang="en-IN"/>
        </a:p>
      </dgm:t>
    </dgm:pt>
    <dgm:pt modelId="{B564204E-D11C-444E-892C-216ADB58729D}" type="sibTrans" cxnId="{B6C6B957-B9DD-442F-AAE4-EA3AB86D3325}">
      <dgm:prSet/>
      <dgm:spPr/>
      <dgm:t>
        <a:bodyPr/>
        <a:lstStyle/>
        <a:p>
          <a:endParaRPr lang="en-IN"/>
        </a:p>
      </dgm:t>
    </dgm:pt>
    <dgm:pt modelId="{C9103FAD-792B-4822-8444-65F25675E4CD}">
      <dgm:prSet/>
      <dgm:spPr/>
      <dgm:t>
        <a:bodyPr/>
        <a:lstStyle/>
        <a:p>
          <a:r>
            <a:rPr lang="en-IN" dirty="0"/>
            <a:t> </a:t>
          </a:r>
          <a:r>
            <a:rPr lang="en-US" dirty="0"/>
            <a:t>no muscular resistance to movement can be detected </a:t>
          </a:r>
          <a:endParaRPr lang="en-IN" dirty="0"/>
        </a:p>
      </dgm:t>
    </dgm:pt>
    <dgm:pt modelId="{B05E41D6-3C56-4CD6-B65C-F507C98B7CBB}" type="parTrans" cxnId="{E4D3CF9E-218F-416C-BB45-711395DE9DAD}">
      <dgm:prSet/>
      <dgm:spPr/>
      <dgm:t>
        <a:bodyPr/>
        <a:lstStyle/>
        <a:p>
          <a:endParaRPr lang="en-IN"/>
        </a:p>
      </dgm:t>
    </dgm:pt>
    <dgm:pt modelId="{99123FD2-47E3-4604-89F3-F7046C389135}" type="sibTrans" cxnId="{E4D3CF9E-218F-416C-BB45-711395DE9DAD}">
      <dgm:prSet/>
      <dgm:spPr/>
      <dgm:t>
        <a:bodyPr/>
        <a:lstStyle/>
        <a:p>
          <a:endParaRPr lang="en-IN"/>
        </a:p>
      </dgm:t>
    </dgm:pt>
    <dgm:pt modelId="{3AED8F08-3750-4A81-9495-513D69B72B8C}">
      <dgm:prSet/>
      <dgm:spPr/>
      <dgm:t>
        <a:bodyPr/>
        <a:lstStyle/>
        <a:p>
          <a:r>
            <a:rPr lang="en-US" dirty="0"/>
            <a:t>basic limb synergies or some their components make their appearance </a:t>
          </a:r>
          <a:endParaRPr lang="en-IN" dirty="0"/>
        </a:p>
      </dgm:t>
    </dgm:pt>
    <dgm:pt modelId="{E49D991B-B777-40C7-BA88-017B0B64EC0F}" type="parTrans" cxnId="{755BD011-B6A9-4C36-A33E-A10D51FC31A9}">
      <dgm:prSet/>
      <dgm:spPr/>
      <dgm:t>
        <a:bodyPr/>
        <a:lstStyle/>
        <a:p>
          <a:endParaRPr lang="en-IN"/>
        </a:p>
      </dgm:t>
    </dgm:pt>
    <dgm:pt modelId="{7CC11AF0-65A5-432D-AE22-A98E33D6B589}" type="sibTrans" cxnId="{755BD011-B6A9-4C36-A33E-A10D51FC31A9}">
      <dgm:prSet/>
      <dgm:spPr/>
      <dgm:t>
        <a:bodyPr/>
        <a:lstStyle/>
        <a:p>
          <a:endParaRPr lang="en-IN"/>
        </a:p>
      </dgm:t>
    </dgm:pt>
    <dgm:pt modelId="{B9C4DDF1-863E-4B50-A029-46338CF94433}">
      <dgm:prSet/>
      <dgm:spPr/>
      <dgm:t>
        <a:bodyPr/>
        <a:lstStyle/>
        <a:p>
          <a:r>
            <a:rPr lang="en-US" dirty="0"/>
            <a:t>basic limb synergies or some their components are performed voluntarily</a:t>
          </a:r>
          <a:endParaRPr lang="en-IN" dirty="0"/>
        </a:p>
      </dgm:t>
    </dgm:pt>
    <dgm:pt modelId="{E93CA1E1-CA40-4C63-9337-56A0363512D8}" type="parTrans" cxnId="{665448D0-3469-49AC-A3B4-8D7109A2B0B8}">
      <dgm:prSet/>
      <dgm:spPr/>
      <dgm:t>
        <a:bodyPr/>
        <a:lstStyle/>
        <a:p>
          <a:endParaRPr lang="en-IN"/>
        </a:p>
      </dgm:t>
    </dgm:pt>
    <dgm:pt modelId="{41B881B5-4E96-4CCC-8DB7-1A1AD8CCB39C}" type="sibTrans" cxnId="{665448D0-3469-49AC-A3B4-8D7109A2B0B8}">
      <dgm:prSet/>
      <dgm:spPr/>
      <dgm:t>
        <a:bodyPr/>
        <a:lstStyle/>
        <a:p>
          <a:endParaRPr lang="en-IN"/>
        </a:p>
      </dgm:t>
    </dgm:pt>
    <dgm:pt modelId="{847787AC-0D1D-40BE-9298-8AEDFCF67504}">
      <dgm:prSet/>
      <dgm:spPr/>
      <dgm:t>
        <a:bodyPr/>
        <a:lstStyle/>
        <a:p>
          <a:r>
            <a:rPr lang="en-US" dirty="0"/>
            <a:t>spasticity increased </a:t>
          </a:r>
          <a:endParaRPr lang="en-IN" dirty="0"/>
        </a:p>
      </dgm:t>
    </dgm:pt>
    <dgm:pt modelId="{85B30776-AA0F-4F7D-AB01-BB23D6BD41F8}" type="parTrans" cxnId="{3E5E153C-1064-4BBB-A032-645811566A25}">
      <dgm:prSet/>
      <dgm:spPr/>
      <dgm:t>
        <a:bodyPr/>
        <a:lstStyle/>
        <a:p>
          <a:endParaRPr lang="en-IN"/>
        </a:p>
      </dgm:t>
    </dgm:pt>
    <dgm:pt modelId="{AC2D9C69-CAC8-460A-8F22-2575FF22E050}" type="sibTrans" cxnId="{3E5E153C-1064-4BBB-A032-645811566A25}">
      <dgm:prSet/>
      <dgm:spPr/>
      <dgm:t>
        <a:bodyPr/>
        <a:lstStyle/>
        <a:p>
          <a:endParaRPr lang="en-IN"/>
        </a:p>
      </dgm:t>
    </dgm:pt>
    <dgm:pt modelId="{F48D33F4-89B3-4608-BFA4-3908861F2DE4}" type="pres">
      <dgm:prSet presAssocID="{06A4B0C7-7FE4-4892-AD6E-7C7F9D0C2701}" presName="linearFlow" presStyleCnt="0">
        <dgm:presLayoutVars>
          <dgm:dir/>
          <dgm:animLvl val="lvl"/>
          <dgm:resizeHandles val="exact"/>
        </dgm:presLayoutVars>
      </dgm:prSet>
      <dgm:spPr/>
    </dgm:pt>
    <dgm:pt modelId="{8606EE6A-F4FE-4A58-B95B-063EC14372F6}" type="pres">
      <dgm:prSet presAssocID="{9459F513-0764-4F68-9049-07444F4F8A79}" presName="composite" presStyleCnt="0"/>
      <dgm:spPr/>
    </dgm:pt>
    <dgm:pt modelId="{AEC897CF-7925-40BA-B348-AD9FA5A9F85C}" type="pres">
      <dgm:prSet presAssocID="{9459F513-0764-4F68-9049-07444F4F8A79}" presName="parentText" presStyleLbl="alignNode1" presStyleIdx="0" presStyleCnt="3" custScaleX="115137" custLinFactNeighborY="1437">
        <dgm:presLayoutVars>
          <dgm:chMax val="1"/>
          <dgm:bulletEnabled val="1"/>
        </dgm:presLayoutVars>
      </dgm:prSet>
      <dgm:spPr/>
    </dgm:pt>
    <dgm:pt modelId="{4404F53E-2458-4E81-B8D1-D0FBD0F1A510}" type="pres">
      <dgm:prSet presAssocID="{9459F513-0764-4F68-9049-07444F4F8A79}" presName="descendantText" presStyleLbl="alignAcc1" presStyleIdx="0" presStyleCnt="3" custLinFactNeighborX="573">
        <dgm:presLayoutVars>
          <dgm:bulletEnabled val="1"/>
        </dgm:presLayoutVars>
      </dgm:prSet>
      <dgm:spPr/>
    </dgm:pt>
    <dgm:pt modelId="{7B03C032-D52B-407C-B92D-E458FC4E902B}" type="pres">
      <dgm:prSet presAssocID="{F603884D-5307-4AB6-95C4-81FE98598953}" presName="sp" presStyleCnt="0"/>
      <dgm:spPr/>
    </dgm:pt>
    <dgm:pt modelId="{9D8953AA-EA90-4EFA-B7AD-466970212638}" type="pres">
      <dgm:prSet presAssocID="{C62B76A8-1187-42A4-9D30-333AE8A075B8}" presName="composite" presStyleCnt="0"/>
      <dgm:spPr/>
    </dgm:pt>
    <dgm:pt modelId="{404557E0-6B0E-4A4A-A783-D87E9FC300D2}" type="pres">
      <dgm:prSet presAssocID="{C62B76A8-1187-42A4-9D30-333AE8A075B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0EE2B52-1899-4879-908A-BC6AA9B48B8F}" type="pres">
      <dgm:prSet presAssocID="{C62B76A8-1187-42A4-9D30-333AE8A075B8}" presName="descendantText" presStyleLbl="alignAcc1" presStyleIdx="1" presStyleCnt="3">
        <dgm:presLayoutVars>
          <dgm:bulletEnabled val="1"/>
        </dgm:presLayoutVars>
      </dgm:prSet>
      <dgm:spPr/>
    </dgm:pt>
    <dgm:pt modelId="{6D71D626-AF87-4145-AFED-41CB7980BA75}" type="pres">
      <dgm:prSet presAssocID="{0FCDCABE-3ECC-4AC7-ADF9-30C81B028EE9}" presName="sp" presStyleCnt="0"/>
      <dgm:spPr/>
    </dgm:pt>
    <dgm:pt modelId="{B1C29617-8CFE-4E11-AE21-EC720AAEB44A}" type="pres">
      <dgm:prSet presAssocID="{E2273280-DA66-4F54-8321-4D36148D47C6}" presName="composite" presStyleCnt="0"/>
      <dgm:spPr/>
    </dgm:pt>
    <dgm:pt modelId="{F223ED4A-1493-41EE-86BB-586E2A39C3F5}" type="pres">
      <dgm:prSet presAssocID="{E2273280-DA66-4F54-8321-4D36148D47C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2B9CAC3-8B2E-49CB-8341-21C6C0FDEFA4}" type="pres">
      <dgm:prSet presAssocID="{E2273280-DA66-4F54-8321-4D36148D47C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55BD011-B6A9-4C36-A33E-A10D51FC31A9}" srcId="{C62B76A8-1187-42A4-9D30-333AE8A075B8}" destId="{3AED8F08-3750-4A81-9495-513D69B72B8C}" srcOrd="0" destOrd="0" parTransId="{E49D991B-B777-40C7-BA88-017B0B64EC0F}" sibTransId="{7CC11AF0-65A5-432D-AE22-A98E33D6B589}"/>
    <dgm:cxn modelId="{F7A9E01B-A5BD-4AE9-BCFC-303508300557}" srcId="{06A4B0C7-7FE4-4892-AD6E-7C7F9D0C2701}" destId="{E2273280-DA66-4F54-8321-4D36148D47C6}" srcOrd="2" destOrd="0" parTransId="{E166912F-7EC3-4037-B67A-36C3CDD34075}" sibTransId="{839420ED-7B98-40EA-BC63-E99C5089006A}"/>
    <dgm:cxn modelId="{E9D6E220-3D0C-4C9F-922D-6C870E8BB5A1}" type="presOf" srcId="{3AED8F08-3750-4A81-9495-513D69B72B8C}" destId="{30EE2B52-1899-4879-908A-BC6AA9B48B8F}" srcOrd="0" destOrd="0" presId="urn:microsoft.com/office/officeart/2005/8/layout/chevron2"/>
    <dgm:cxn modelId="{330EA637-9FAC-409D-9E7A-4484A7421E41}" srcId="{06A4B0C7-7FE4-4892-AD6E-7C7F9D0C2701}" destId="{C62B76A8-1187-42A4-9D30-333AE8A075B8}" srcOrd="1" destOrd="0" parTransId="{957BEDDB-E1F7-4935-992E-0B027A7CBB95}" sibTransId="{0FCDCABE-3ECC-4AC7-ADF9-30C81B028EE9}"/>
    <dgm:cxn modelId="{3E5E153C-1064-4BBB-A032-645811566A25}" srcId="{E2273280-DA66-4F54-8321-4D36148D47C6}" destId="{847787AC-0D1D-40BE-9298-8AEDFCF67504}" srcOrd="1" destOrd="0" parTransId="{85B30776-AA0F-4F7D-AB01-BB23D6BD41F8}" sibTransId="{AC2D9C69-CAC8-460A-8F22-2575FF22E050}"/>
    <dgm:cxn modelId="{24CCD65F-3F26-4D9A-B9F5-F831A9A903E5}" type="presOf" srcId="{9459F513-0764-4F68-9049-07444F4F8A79}" destId="{AEC897CF-7925-40BA-B348-AD9FA5A9F85C}" srcOrd="0" destOrd="0" presId="urn:microsoft.com/office/officeart/2005/8/layout/chevron2"/>
    <dgm:cxn modelId="{1AE6D252-9C25-4012-9115-D44220CAE24B}" type="presOf" srcId="{C62B76A8-1187-42A4-9D30-333AE8A075B8}" destId="{404557E0-6B0E-4A4A-A783-D87E9FC300D2}" srcOrd="0" destOrd="0" presId="urn:microsoft.com/office/officeart/2005/8/layout/chevron2"/>
    <dgm:cxn modelId="{B6C6B957-B9DD-442F-AAE4-EA3AB86D3325}" srcId="{9459F513-0764-4F68-9049-07444F4F8A79}" destId="{C5F0AAFC-494F-4380-914E-534137BA62EA}" srcOrd="0" destOrd="0" parTransId="{782B6DE8-CB9E-4AFE-BAE8-3464DD7CADEB}" sibTransId="{B564204E-D11C-444E-892C-216ADB58729D}"/>
    <dgm:cxn modelId="{A22AF459-9BCE-4FA0-A4E8-DDD416E80502}" type="presOf" srcId="{E2273280-DA66-4F54-8321-4D36148D47C6}" destId="{F223ED4A-1493-41EE-86BB-586E2A39C3F5}" srcOrd="0" destOrd="0" presId="urn:microsoft.com/office/officeart/2005/8/layout/chevron2"/>
    <dgm:cxn modelId="{6A59C97D-5C16-419C-8844-7460C4F9C9F7}" type="presOf" srcId="{847787AC-0D1D-40BE-9298-8AEDFCF67504}" destId="{D2B9CAC3-8B2E-49CB-8341-21C6C0FDEFA4}" srcOrd="0" destOrd="1" presId="urn:microsoft.com/office/officeart/2005/8/layout/chevron2"/>
    <dgm:cxn modelId="{95EC829C-F4BA-4026-B65B-FCDFF5564B8F}" type="presOf" srcId="{C9103FAD-792B-4822-8444-65F25675E4CD}" destId="{4404F53E-2458-4E81-B8D1-D0FBD0F1A510}" srcOrd="0" destOrd="1" presId="urn:microsoft.com/office/officeart/2005/8/layout/chevron2"/>
    <dgm:cxn modelId="{E4D3CF9E-218F-416C-BB45-711395DE9DAD}" srcId="{9459F513-0764-4F68-9049-07444F4F8A79}" destId="{C9103FAD-792B-4822-8444-65F25675E4CD}" srcOrd="1" destOrd="0" parTransId="{B05E41D6-3C56-4CD6-B65C-F507C98B7CBB}" sibTransId="{99123FD2-47E3-4604-89F3-F7046C389135}"/>
    <dgm:cxn modelId="{39529AA7-1319-4035-9054-880E8CC1415B}" type="presOf" srcId="{06A4B0C7-7FE4-4892-AD6E-7C7F9D0C2701}" destId="{F48D33F4-89B3-4608-BFA4-3908861F2DE4}" srcOrd="0" destOrd="0" presId="urn:microsoft.com/office/officeart/2005/8/layout/chevron2"/>
    <dgm:cxn modelId="{372651B5-A795-4AE9-A2AB-FC9A85B38B98}" srcId="{06A4B0C7-7FE4-4892-AD6E-7C7F9D0C2701}" destId="{9459F513-0764-4F68-9049-07444F4F8A79}" srcOrd="0" destOrd="0" parTransId="{13645992-CC7A-4B19-8F85-D3C79969D07F}" sibTransId="{F603884D-5307-4AB6-95C4-81FE98598953}"/>
    <dgm:cxn modelId="{665448D0-3469-49AC-A3B4-8D7109A2B0B8}" srcId="{E2273280-DA66-4F54-8321-4D36148D47C6}" destId="{B9C4DDF1-863E-4B50-A029-46338CF94433}" srcOrd="0" destOrd="0" parTransId="{E93CA1E1-CA40-4C63-9337-56A0363512D8}" sibTransId="{41B881B5-4E96-4CCC-8DB7-1A1AD8CCB39C}"/>
    <dgm:cxn modelId="{E2070EF0-97AE-4AE1-9F36-7BFC2564A362}" type="presOf" srcId="{B9C4DDF1-863E-4B50-A029-46338CF94433}" destId="{D2B9CAC3-8B2E-49CB-8341-21C6C0FDEFA4}" srcOrd="0" destOrd="0" presId="urn:microsoft.com/office/officeart/2005/8/layout/chevron2"/>
    <dgm:cxn modelId="{A54EA0F2-1F8A-4AF1-9081-59D21C630E57}" type="presOf" srcId="{C5F0AAFC-494F-4380-914E-534137BA62EA}" destId="{4404F53E-2458-4E81-B8D1-D0FBD0F1A510}" srcOrd="0" destOrd="0" presId="urn:microsoft.com/office/officeart/2005/8/layout/chevron2"/>
    <dgm:cxn modelId="{E84ED7DC-1564-44F4-9DAD-44F41A70110B}" type="presParOf" srcId="{F48D33F4-89B3-4608-BFA4-3908861F2DE4}" destId="{8606EE6A-F4FE-4A58-B95B-063EC14372F6}" srcOrd="0" destOrd="0" presId="urn:microsoft.com/office/officeart/2005/8/layout/chevron2"/>
    <dgm:cxn modelId="{4B66637C-0C7D-4257-B87A-C90E0A0B6804}" type="presParOf" srcId="{8606EE6A-F4FE-4A58-B95B-063EC14372F6}" destId="{AEC897CF-7925-40BA-B348-AD9FA5A9F85C}" srcOrd="0" destOrd="0" presId="urn:microsoft.com/office/officeart/2005/8/layout/chevron2"/>
    <dgm:cxn modelId="{5B258A54-6B68-4D38-AB93-30E9EBA1CD85}" type="presParOf" srcId="{8606EE6A-F4FE-4A58-B95B-063EC14372F6}" destId="{4404F53E-2458-4E81-B8D1-D0FBD0F1A510}" srcOrd="1" destOrd="0" presId="urn:microsoft.com/office/officeart/2005/8/layout/chevron2"/>
    <dgm:cxn modelId="{D78FEC08-3263-44EC-AD64-6419C7290AFA}" type="presParOf" srcId="{F48D33F4-89B3-4608-BFA4-3908861F2DE4}" destId="{7B03C032-D52B-407C-B92D-E458FC4E902B}" srcOrd="1" destOrd="0" presId="urn:microsoft.com/office/officeart/2005/8/layout/chevron2"/>
    <dgm:cxn modelId="{81C5ED1B-1BB9-4432-A317-F902F50CF160}" type="presParOf" srcId="{F48D33F4-89B3-4608-BFA4-3908861F2DE4}" destId="{9D8953AA-EA90-4EFA-B7AD-466970212638}" srcOrd="2" destOrd="0" presId="urn:microsoft.com/office/officeart/2005/8/layout/chevron2"/>
    <dgm:cxn modelId="{27708E13-8C71-403A-A72E-49EAF0697566}" type="presParOf" srcId="{9D8953AA-EA90-4EFA-B7AD-466970212638}" destId="{404557E0-6B0E-4A4A-A783-D87E9FC300D2}" srcOrd="0" destOrd="0" presId="urn:microsoft.com/office/officeart/2005/8/layout/chevron2"/>
    <dgm:cxn modelId="{900E9843-C7E5-43C9-8238-8A01EAB2A8CE}" type="presParOf" srcId="{9D8953AA-EA90-4EFA-B7AD-466970212638}" destId="{30EE2B52-1899-4879-908A-BC6AA9B48B8F}" srcOrd="1" destOrd="0" presId="urn:microsoft.com/office/officeart/2005/8/layout/chevron2"/>
    <dgm:cxn modelId="{3C0155ED-9FBF-440A-9244-8C2596191E00}" type="presParOf" srcId="{F48D33F4-89B3-4608-BFA4-3908861F2DE4}" destId="{6D71D626-AF87-4145-AFED-41CB7980BA75}" srcOrd="3" destOrd="0" presId="urn:microsoft.com/office/officeart/2005/8/layout/chevron2"/>
    <dgm:cxn modelId="{BC854272-04D0-499B-9BF1-9E5DE39B30DD}" type="presParOf" srcId="{F48D33F4-89B3-4608-BFA4-3908861F2DE4}" destId="{B1C29617-8CFE-4E11-AE21-EC720AAEB44A}" srcOrd="4" destOrd="0" presId="urn:microsoft.com/office/officeart/2005/8/layout/chevron2"/>
    <dgm:cxn modelId="{AAB46A4A-C148-442A-83FE-A76970A5A254}" type="presParOf" srcId="{B1C29617-8CFE-4E11-AE21-EC720AAEB44A}" destId="{F223ED4A-1493-41EE-86BB-586E2A39C3F5}" srcOrd="0" destOrd="0" presId="urn:microsoft.com/office/officeart/2005/8/layout/chevron2"/>
    <dgm:cxn modelId="{2147D666-E4E5-4136-B8C2-2F0CA2F06CC5}" type="presParOf" srcId="{B1C29617-8CFE-4E11-AE21-EC720AAEB44A}" destId="{D2B9CAC3-8B2E-49CB-8341-21C6C0FDEFA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7E65A0-FC2B-425E-9EBC-256EA05C07C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B0B5B91-FBBB-4CF0-9D11-A46B1A6497CB}">
      <dgm:prSet custT="1"/>
      <dgm:spPr/>
      <dgm:t>
        <a:bodyPr/>
        <a:lstStyle/>
        <a:p>
          <a:r>
            <a:rPr lang="en-US" sz="2400" dirty="0"/>
            <a:t>Stage 4 </a:t>
          </a:r>
          <a:endParaRPr lang="en-IN" sz="600" dirty="0"/>
        </a:p>
      </dgm:t>
    </dgm:pt>
    <dgm:pt modelId="{F82BF539-EB34-4C95-A725-5CB8179C3367}" type="parTrans" cxnId="{6559D592-06DC-45BE-874A-9F1DFB6CBE83}">
      <dgm:prSet/>
      <dgm:spPr/>
      <dgm:t>
        <a:bodyPr/>
        <a:lstStyle/>
        <a:p>
          <a:endParaRPr lang="en-IN"/>
        </a:p>
      </dgm:t>
    </dgm:pt>
    <dgm:pt modelId="{8A882B1B-C749-48D8-A502-21679B9EAEC3}" type="sibTrans" cxnId="{6559D592-06DC-45BE-874A-9F1DFB6CBE83}">
      <dgm:prSet/>
      <dgm:spPr/>
      <dgm:t>
        <a:bodyPr/>
        <a:lstStyle/>
        <a:p>
          <a:endParaRPr lang="en-IN"/>
        </a:p>
      </dgm:t>
    </dgm:pt>
    <dgm:pt modelId="{07199152-01D7-4032-AB2B-1537414BD759}">
      <dgm:prSet custT="1"/>
      <dgm:spPr/>
      <dgm:t>
        <a:bodyPr/>
        <a:lstStyle/>
        <a:p>
          <a:r>
            <a:rPr lang="en-US" sz="2400" dirty="0"/>
            <a:t>Stage 5</a:t>
          </a:r>
          <a:endParaRPr lang="en-IN" sz="2400" dirty="0"/>
        </a:p>
      </dgm:t>
    </dgm:pt>
    <dgm:pt modelId="{70507DC0-4F24-40C9-9A19-4BAD09EC2D23}" type="parTrans" cxnId="{D724175C-EA56-4D9F-92C0-B2357A64FBCD}">
      <dgm:prSet/>
      <dgm:spPr/>
      <dgm:t>
        <a:bodyPr/>
        <a:lstStyle/>
        <a:p>
          <a:endParaRPr lang="en-IN"/>
        </a:p>
      </dgm:t>
    </dgm:pt>
    <dgm:pt modelId="{1A4168D5-5345-4B50-B92A-A9F2031D44AE}" type="sibTrans" cxnId="{D724175C-EA56-4D9F-92C0-B2357A64FBCD}">
      <dgm:prSet/>
      <dgm:spPr/>
      <dgm:t>
        <a:bodyPr/>
        <a:lstStyle/>
        <a:p>
          <a:endParaRPr lang="en-IN"/>
        </a:p>
      </dgm:t>
    </dgm:pt>
    <dgm:pt modelId="{12301EC3-1E87-4CD4-98C5-DC4E352FB5EB}">
      <dgm:prSet custT="1"/>
      <dgm:spPr/>
      <dgm:t>
        <a:bodyPr/>
        <a:lstStyle/>
        <a:p>
          <a:r>
            <a:rPr lang="en-US" sz="2400" dirty="0"/>
            <a:t>Stage 6</a:t>
          </a:r>
          <a:r>
            <a:rPr lang="en-US" sz="3600" dirty="0"/>
            <a:t> </a:t>
          </a:r>
          <a:endParaRPr lang="en-IN" sz="3600" dirty="0"/>
        </a:p>
      </dgm:t>
    </dgm:pt>
    <dgm:pt modelId="{B6862E0F-7FE2-4FA8-8C52-CC2289A73A6E}" type="parTrans" cxnId="{73A84779-53D8-482E-A825-520D8D0C9AF6}">
      <dgm:prSet/>
      <dgm:spPr/>
      <dgm:t>
        <a:bodyPr/>
        <a:lstStyle/>
        <a:p>
          <a:endParaRPr lang="en-IN"/>
        </a:p>
      </dgm:t>
    </dgm:pt>
    <dgm:pt modelId="{F0D7A6FB-2E17-4398-B4AB-F87B8CCD34AC}" type="sibTrans" cxnId="{73A84779-53D8-482E-A825-520D8D0C9AF6}">
      <dgm:prSet/>
      <dgm:spPr/>
      <dgm:t>
        <a:bodyPr/>
        <a:lstStyle/>
        <a:p>
          <a:endParaRPr lang="en-IN"/>
        </a:p>
      </dgm:t>
    </dgm:pt>
    <dgm:pt modelId="{6AC00325-9708-461B-A220-E40F9D6C1EFD}">
      <dgm:prSet/>
      <dgm:spPr/>
      <dgm:t>
        <a:bodyPr/>
        <a:lstStyle/>
        <a:p>
          <a:r>
            <a:rPr lang="en-US" dirty="0"/>
            <a:t>placing hand behind the body; </a:t>
          </a:r>
          <a:endParaRPr lang="en-IN" dirty="0"/>
        </a:p>
      </dgm:t>
    </dgm:pt>
    <dgm:pt modelId="{C1BC23F1-A721-4F24-88D6-4A981055BE1E}" type="parTrans" cxnId="{ACEED504-2719-4A40-BB50-9339CAA5F788}">
      <dgm:prSet/>
      <dgm:spPr/>
      <dgm:t>
        <a:bodyPr/>
        <a:lstStyle/>
        <a:p>
          <a:endParaRPr lang="en-IN"/>
        </a:p>
      </dgm:t>
    </dgm:pt>
    <dgm:pt modelId="{B5A504EF-AC8D-4D55-8893-3E80840E2017}" type="sibTrans" cxnId="{ACEED504-2719-4A40-BB50-9339CAA5F788}">
      <dgm:prSet/>
      <dgm:spPr/>
      <dgm:t>
        <a:bodyPr/>
        <a:lstStyle/>
        <a:p>
          <a:endParaRPr lang="en-IN"/>
        </a:p>
      </dgm:t>
    </dgm:pt>
    <dgm:pt modelId="{F378D62C-95DA-4B1E-8918-314619630684}">
      <dgm:prSet/>
      <dgm:spPr/>
      <dgm:t>
        <a:bodyPr/>
        <a:lstStyle/>
        <a:p>
          <a:r>
            <a:rPr lang="en-US" dirty="0"/>
            <a:t>elevation of arm to forward horizontal position ;</a:t>
          </a:r>
          <a:endParaRPr lang="en-IN" dirty="0"/>
        </a:p>
      </dgm:t>
    </dgm:pt>
    <dgm:pt modelId="{71A73A89-B5E9-47F2-913F-89034D4AF737}" type="parTrans" cxnId="{C54A63D1-D34A-458F-88BA-3C5550BB5A4D}">
      <dgm:prSet/>
      <dgm:spPr/>
      <dgm:t>
        <a:bodyPr/>
        <a:lstStyle/>
        <a:p>
          <a:endParaRPr lang="en-IN"/>
        </a:p>
      </dgm:t>
    </dgm:pt>
    <dgm:pt modelId="{6C308C54-0F1F-4626-8145-E03739C4BBF2}" type="sibTrans" cxnId="{C54A63D1-D34A-458F-88BA-3C5550BB5A4D}">
      <dgm:prSet/>
      <dgm:spPr/>
      <dgm:t>
        <a:bodyPr/>
        <a:lstStyle/>
        <a:p>
          <a:endParaRPr lang="en-IN"/>
        </a:p>
      </dgm:t>
    </dgm:pt>
    <dgm:pt modelId="{D5E21A3C-4BB7-4278-9BC4-36A1D9683541}">
      <dgm:prSet/>
      <dgm:spPr/>
      <dgm:t>
        <a:bodyPr/>
        <a:lstStyle/>
        <a:p>
          <a:r>
            <a:rPr lang="en-US" dirty="0"/>
            <a:t>pronation-supination with elbows at 90 deg </a:t>
          </a:r>
          <a:endParaRPr lang="en-IN" dirty="0"/>
        </a:p>
      </dgm:t>
    </dgm:pt>
    <dgm:pt modelId="{15A3A354-38EC-4943-A45E-76E1290C5560}" type="parTrans" cxnId="{648F5BD4-E3B6-41B0-B357-70253F347A3C}">
      <dgm:prSet/>
      <dgm:spPr/>
      <dgm:t>
        <a:bodyPr/>
        <a:lstStyle/>
        <a:p>
          <a:endParaRPr lang="en-IN"/>
        </a:p>
      </dgm:t>
    </dgm:pt>
    <dgm:pt modelId="{BA0D88C3-A2AC-47BB-975D-799B1FB629CD}" type="sibTrans" cxnId="{648F5BD4-E3B6-41B0-B357-70253F347A3C}">
      <dgm:prSet/>
      <dgm:spPr/>
      <dgm:t>
        <a:bodyPr/>
        <a:lstStyle/>
        <a:p>
          <a:endParaRPr lang="en-IN"/>
        </a:p>
      </dgm:t>
    </dgm:pt>
    <dgm:pt modelId="{177C9424-07AD-459B-832A-82E7D9443081}">
      <dgm:prSet/>
      <dgm:spPr/>
      <dgm:t>
        <a:bodyPr/>
        <a:lstStyle/>
        <a:p>
          <a:r>
            <a:rPr lang="en-US" dirty="0"/>
            <a:t>arm raising to side horizontal position ;</a:t>
          </a:r>
          <a:endParaRPr lang="en-IN" dirty="0"/>
        </a:p>
      </dgm:t>
    </dgm:pt>
    <dgm:pt modelId="{921D3400-6009-485B-B1B7-AF0C4DE5DF0A}" type="parTrans" cxnId="{A0518373-9806-447E-97B1-36CD2B2FC703}">
      <dgm:prSet/>
      <dgm:spPr/>
      <dgm:t>
        <a:bodyPr/>
        <a:lstStyle/>
        <a:p>
          <a:endParaRPr lang="en-IN"/>
        </a:p>
      </dgm:t>
    </dgm:pt>
    <dgm:pt modelId="{1988E528-43A2-47B5-83DC-F7540DE68D5E}" type="sibTrans" cxnId="{A0518373-9806-447E-97B1-36CD2B2FC703}">
      <dgm:prSet/>
      <dgm:spPr/>
      <dgm:t>
        <a:bodyPr/>
        <a:lstStyle/>
        <a:p>
          <a:endParaRPr lang="en-IN"/>
        </a:p>
      </dgm:t>
    </dgm:pt>
    <dgm:pt modelId="{01000DE6-8816-40D4-AC9A-C93A8DF5002A}">
      <dgm:prSet/>
      <dgm:spPr/>
      <dgm:t>
        <a:bodyPr/>
        <a:lstStyle/>
        <a:p>
          <a:r>
            <a:rPr lang="en-US" dirty="0"/>
            <a:t>arm raising forward and overhead ;</a:t>
          </a:r>
          <a:endParaRPr lang="en-IN" dirty="0"/>
        </a:p>
      </dgm:t>
    </dgm:pt>
    <dgm:pt modelId="{EA297EFA-A7B6-4780-9C1B-08DC1112178B}" type="parTrans" cxnId="{892ACE6C-6F0A-4674-A57F-03903BC92198}">
      <dgm:prSet/>
      <dgm:spPr/>
      <dgm:t>
        <a:bodyPr/>
        <a:lstStyle/>
        <a:p>
          <a:endParaRPr lang="en-IN"/>
        </a:p>
      </dgm:t>
    </dgm:pt>
    <dgm:pt modelId="{511D951E-B013-4847-811F-B549B7DAB189}" type="sibTrans" cxnId="{892ACE6C-6F0A-4674-A57F-03903BC92198}">
      <dgm:prSet/>
      <dgm:spPr/>
      <dgm:t>
        <a:bodyPr/>
        <a:lstStyle/>
        <a:p>
          <a:endParaRPr lang="en-IN"/>
        </a:p>
      </dgm:t>
    </dgm:pt>
    <dgm:pt modelId="{2ABD2E8A-86E0-4CCD-902D-CBAD4A0EE60C}">
      <dgm:prSet/>
      <dgm:spPr/>
      <dgm:t>
        <a:bodyPr/>
        <a:lstStyle/>
        <a:p>
          <a:r>
            <a:rPr lang="en-US" dirty="0"/>
            <a:t>pronation and supination with elbow extended </a:t>
          </a:r>
          <a:endParaRPr lang="en-IN" dirty="0"/>
        </a:p>
      </dgm:t>
    </dgm:pt>
    <dgm:pt modelId="{3AFBB6B0-9E41-4352-813C-7EF1302592BA}" type="parTrans" cxnId="{C1CF8FE7-1BB7-4C87-919F-31C0F259F8A2}">
      <dgm:prSet/>
      <dgm:spPr/>
      <dgm:t>
        <a:bodyPr/>
        <a:lstStyle/>
        <a:p>
          <a:endParaRPr lang="en-IN"/>
        </a:p>
      </dgm:t>
    </dgm:pt>
    <dgm:pt modelId="{664858AC-9A3C-48B7-A07F-5FFCECE99DC7}" type="sibTrans" cxnId="{C1CF8FE7-1BB7-4C87-919F-31C0F259F8A2}">
      <dgm:prSet/>
      <dgm:spPr/>
      <dgm:t>
        <a:bodyPr/>
        <a:lstStyle/>
        <a:p>
          <a:endParaRPr lang="en-IN"/>
        </a:p>
      </dgm:t>
    </dgm:pt>
    <dgm:pt modelId="{8AB8851E-F15A-4B07-9B31-B4537332B473}">
      <dgm:prSet/>
      <dgm:spPr/>
      <dgm:t>
        <a:bodyPr/>
        <a:lstStyle/>
        <a:p>
          <a:r>
            <a:rPr lang="en-US" dirty="0"/>
            <a:t>isolated joint movements freely performed ; </a:t>
          </a:r>
          <a:endParaRPr lang="en-IN" dirty="0"/>
        </a:p>
      </dgm:t>
    </dgm:pt>
    <dgm:pt modelId="{63FFB009-CA23-49AB-ACF2-D929877538FF}" type="parTrans" cxnId="{70D37A0F-0209-42BF-B416-8F2AE54B2F4F}">
      <dgm:prSet/>
      <dgm:spPr/>
      <dgm:t>
        <a:bodyPr/>
        <a:lstStyle/>
        <a:p>
          <a:endParaRPr lang="en-IN"/>
        </a:p>
      </dgm:t>
    </dgm:pt>
    <dgm:pt modelId="{81C3F3FD-7653-4A54-A6F8-48EAD556D8A6}" type="sibTrans" cxnId="{70D37A0F-0209-42BF-B416-8F2AE54B2F4F}">
      <dgm:prSet/>
      <dgm:spPr/>
      <dgm:t>
        <a:bodyPr/>
        <a:lstStyle/>
        <a:p>
          <a:endParaRPr lang="en-IN"/>
        </a:p>
      </dgm:t>
    </dgm:pt>
    <dgm:pt modelId="{E514A33A-5EFD-4677-B6EF-C3205618ABDE}">
      <dgm:prSet/>
      <dgm:spPr/>
      <dgm:t>
        <a:bodyPr/>
        <a:lstStyle/>
        <a:p>
          <a:r>
            <a:rPr lang="en-US" dirty="0"/>
            <a:t>movements are well coordinated and appears normal ;</a:t>
          </a:r>
          <a:endParaRPr lang="en-IN" dirty="0"/>
        </a:p>
      </dgm:t>
    </dgm:pt>
    <dgm:pt modelId="{55EE82EB-A2C4-4A08-A9EA-60529FDB9BBD}" type="parTrans" cxnId="{616208E8-51D2-4C65-9615-E2BFC97A5A1F}">
      <dgm:prSet/>
      <dgm:spPr/>
      <dgm:t>
        <a:bodyPr/>
        <a:lstStyle/>
        <a:p>
          <a:endParaRPr lang="en-IN"/>
        </a:p>
      </dgm:t>
    </dgm:pt>
    <dgm:pt modelId="{46263EB1-30D4-4B88-98EE-6D5DA77594A0}" type="sibTrans" cxnId="{616208E8-51D2-4C65-9615-E2BFC97A5A1F}">
      <dgm:prSet/>
      <dgm:spPr/>
      <dgm:t>
        <a:bodyPr/>
        <a:lstStyle/>
        <a:p>
          <a:endParaRPr lang="en-IN"/>
        </a:p>
      </dgm:t>
    </dgm:pt>
    <dgm:pt modelId="{8E3C5A32-A7E4-49E0-81B9-10E88B59A9DC}">
      <dgm:prSet/>
      <dgm:spPr/>
      <dgm:t>
        <a:bodyPr/>
        <a:lstStyle/>
        <a:p>
          <a:r>
            <a:rPr lang="en-US" dirty="0"/>
            <a:t>speed tests ; chin to knee and one knee to another knee</a:t>
          </a:r>
          <a:endParaRPr lang="en-IN" dirty="0"/>
        </a:p>
      </dgm:t>
    </dgm:pt>
    <dgm:pt modelId="{6EDD7084-0DEA-41FE-8881-4BEFD6C4986B}" type="parTrans" cxnId="{BA6514A6-EC6B-4A58-A481-5076B42A8B44}">
      <dgm:prSet/>
      <dgm:spPr/>
      <dgm:t>
        <a:bodyPr/>
        <a:lstStyle/>
        <a:p>
          <a:endParaRPr lang="en-IN"/>
        </a:p>
      </dgm:t>
    </dgm:pt>
    <dgm:pt modelId="{01CDDE7F-6643-4560-BBC4-0928667033FA}" type="sibTrans" cxnId="{BA6514A6-EC6B-4A58-A481-5076B42A8B44}">
      <dgm:prSet/>
      <dgm:spPr/>
      <dgm:t>
        <a:bodyPr/>
        <a:lstStyle/>
        <a:p>
          <a:endParaRPr lang="en-IN"/>
        </a:p>
      </dgm:t>
    </dgm:pt>
    <dgm:pt modelId="{B2F2DC59-7F8F-42B3-B49C-D4E53E78C9C7}" type="pres">
      <dgm:prSet presAssocID="{807E65A0-FC2B-425E-9EBC-256EA05C07CA}" presName="linearFlow" presStyleCnt="0">
        <dgm:presLayoutVars>
          <dgm:dir/>
          <dgm:animLvl val="lvl"/>
          <dgm:resizeHandles val="exact"/>
        </dgm:presLayoutVars>
      </dgm:prSet>
      <dgm:spPr/>
    </dgm:pt>
    <dgm:pt modelId="{E6C4EAFF-0312-479A-974A-2432582FFD46}" type="pres">
      <dgm:prSet presAssocID="{BB0B5B91-FBBB-4CF0-9D11-A46B1A6497CB}" presName="composite" presStyleCnt="0"/>
      <dgm:spPr/>
    </dgm:pt>
    <dgm:pt modelId="{9AAD7387-437E-4E5B-B350-27E4FEA20B7F}" type="pres">
      <dgm:prSet presAssocID="{BB0B5B91-FBBB-4CF0-9D11-A46B1A6497C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E3E44FD-3729-4F63-8771-DACCB448005F}" type="pres">
      <dgm:prSet presAssocID="{BB0B5B91-FBBB-4CF0-9D11-A46B1A6497CB}" presName="descendantText" presStyleLbl="alignAcc1" presStyleIdx="0" presStyleCnt="3">
        <dgm:presLayoutVars>
          <dgm:bulletEnabled val="1"/>
        </dgm:presLayoutVars>
      </dgm:prSet>
      <dgm:spPr/>
    </dgm:pt>
    <dgm:pt modelId="{DEF59FC0-D501-408A-BCED-5F57A43E9A91}" type="pres">
      <dgm:prSet presAssocID="{8A882B1B-C749-48D8-A502-21679B9EAEC3}" presName="sp" presStyleCnt="0"/>
      <dgm:spPr/>
    </dgm:pt>
    <dgm:pt modelId="{812FCB2D-23C3-4394-BAAD-AA07BAC79557}" type="pres">
      <dgm:prSet presAssocID="{07199152-01D7-4032-AB2B-1537414BD759}" presName="composite" presStyleCnt="0"/>
      <dgm:spPr/>
    </dgm:pt>
    <dgm:pt modelId="{1898229B-9311-4E6E-B928-72C2C9B6A054}" type="pres">
      <dgm:prSet presAssocID="{07199152-01D7-4032-AB2B-1537414BD75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40C91A5-0CAB-4C1D-8CCF-E817A1C031E6}" type="pres">
      <dgm:prSet presAssocID="{07199152-01D7-4032-AB2B-1537414BD759}" presName="descendantText" presStyleLbl="alignAcc1" presStyleIdx="1" presStyleCnt="3">
        <dgm:presLayoutVars>
          <dgm:bulletEnabled val="1"/>
        </dgm:presLayoutVars>
      </dgm:prSet>
      <dgm:spPr/>
    </dgm:pt>
    <dgm:pt modelId="{B3C697FC-8ABC-4C12-9EFF-E535ACBC3DEA}" type="pres">
      <dgm:prSet presAssocID="{1A4168D5-5345-4B50-B92A-A9F2031D44AE}" presName="sp" presStyleCnt="0"/>
      <dgm:spPr/>
    </dgm:pt>
    <dgm:pt modelId="{AFF5BA12-C654-4AC0-A4DD-20DC8BDFCB9D}" type="pres">
      <dgm:prSet presAssocID="{12301EC3-1E87-4CD4-98C5-DC4E352FB5EB}" presName="composite" presStyleCnt="0"/>
      <dgm:spPr/>
    </dgm:pt>
    <dgm:pt modelId="{54002EC8-65C6-41A9-8BA6-F794AA5ED7E2}" type="pres">
      <dgm:prSet presAssocID="{12301EC3-1E87-4CD4-98C5-DC4E352FB5E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FE88D9D-0E90-4B25-84D1-B3721B6C8C73}" type="pres">
      <dgm:prSet presAssocID="{12301EC3-1E87-4CD4-98C5-DC4E352FB5EB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05F9104-C95D-4159-9C9E-4750A96C3D1F}" type="presOf" srcId="{E514A33A-5EFD-4677-B6EF-C3205618ABDE}" destId="{AFE88D9D-0E90-4B25-84D1-B3721B6C8C73}" srcOrd="0" destOrd="1" presId="urn:microsoft.com/office/officeart/2005/8/layout/chevron2"/>
    <dgm:cxn modelId="{ACEED504-2719-4A40-BB50-9339CAA5F788}" srcId="{BB0B5B91-FBBB-4CF0-9D11-A46B1A6497CB}" destId="{6AC00325-9708-461B-A220-E40F9D6C1EFD}" srcOrd="0" destOrd="0" parTransId="{C1BC23F1-A721-4F24-88D6-4A981055BE1E}" sibTransId="{B5A504EF-AC8D-4D55-8893-3E80840E2017}"/>
    <dgm:cxn modelId="{056ED606-53C2-43CB-A767-344B020831DC}" type="presOf" srcId="{6AC00325-9708-461B-A220-E40F9D6C1EFD}" destId="{4E3E44FD-3729-4F63-8771-DACCB448005F}" srcOrd="0" destOrd="0" presId="urn:microsoft.com/office/officeart/2005/8/layout/chevron2"/>
    <dgm:cxn modelId="{70D37A0F-0209-42BF-B416-8F2AE54B2F4F}" srcId="{12301EC3-1E87-4CD4-98C5-DC4E352FB5EB}" destId="{8AB8851E-F15A-4B07-9B31-B4537332B473}" srcOrd="0" destOrd="0" parTransId="{63FFB009-CA23-49AB-ACF2-D929877538FF}" sibTransId="{81C3F3FD-7653-4A54-A6F8-48EAD556D8A6}"/>
    <dgm:cxn modelId="{D9BF4214-4C03-4BD5-A7A7-898F255A7375}" type="presOf" srcId="{01000DE6-8816-40D4-AC9A-C93A8DF5002A}" destId="{F40C91A5-0CAB-4C1D-8CCF-E817A1C031E6}" srcOrd="0" destOrd="1" presId="urn:microsoft.com/office/officeart/2005/8/layout/chevron2"/>
    <dgm:cxn modelId="{3915F31C-8161-4278-ABEF-D81A8AFD0AF8}" type="presOf" srcId="{07199152-01D7-4032-AB2B-1537414BD759}" destId="{1898229B-9311-4E6E-B928-72C2C9B6A054}" srcOrd="0" destOrd="0" presId="urn:microsoft.com/office/officeart/2005/8/layout/chevron2"/>
    <dgm:cxn modelId="{D95D181D-1002-4195-815C-C8A22E94D118}" type="presOf" srcId="{8E3C5A32-A7E4-49E0-81B9-10E88B59A9DC}" destId="{AFE88D9D-0E90-4B25-84D1-B3721B6C8C73}" srcOrd="0" destOrd="2" presId="urn:microsoft.com/office/officeart/2005/8/layout/chevron2"/>
    <dgm:cxn modelId="{66895C36-6236-4760-826B-91A687703AAF}" type="presOf" srcId="{F378D62C-95DA-4B1E-8918-314619630684}" destId="{4E3E44FD-3729-4F63-8771-DACCB448005F}" srcOrd="0" destOrd="1" presId="urn:microsoft.com/office/officeart/2005/8/layout/chevron2"/>
    <dgm:cxn modelId="{D724175C-EA56-4D9F-92C0-B2357A64FBCD}" srcId="{807E65A0-FC2B-425E-9EBC-256EA05C07CA}" destId="{07199152-01D7-4032-AB2B-1537414BD759}" srcOrd="1" destOrd="0" parTransId="{70507DC0-4F24-40C9-9A19-4BAD09EC2D23}" sibTransId="{1A4168D5-5345-4B50-B92A-A9F2031D44AE}"/>
    <dgm:cxn modelId="{892ACE6C-6F0A-4674-A57F-03903BC92198}" srcId="{07199152-01D7-4032-AB2B-1537414BD759}" destId="{01000DE6-8816-40D4-AC9A-C93A8DF5002A}" srcOrd="1" destOrd="0" parTransId="{EA297EFA-A7B6-4780-9C1B-08DC1112178B}" sibTransId="{511D951E-B013-4847-811F-B549B7DAB189}"/>
    <dgm:cxn modelId="{7D4C7872-110C-44AD-A1AA-8A12E225CA4F}" type="presOf" srcId="{807E65A0-FC2B-425E-9EBC-256EA05C07CA}" destId="{B2F2DC59-7F8F-42B3-B49C-D4E53E78C9C7}" srcOrd="0" destOrd="0" presId="urn:microsoft.com/office/officeart/2005/8/layout/chevron2"/>
    <dgm:cxn modelId="{A0518373-9806-447E-97B1-36CD2B2FC703}" srcId="{07199152-01D7-4032-AB2B-1537414BD759}" destId="{177C9424-07AD-459B-832A-82E7D9443081}" srcOrd="0" destOrd="0" parTransId="{921D3400-6009-485B-B1B7-AF0C4DE5DF0A}" sibTransId="{1988E528-43A2-47B5-83DC-F7540DE68D5E}"/>
    <dgm:cxn modelId="{53EA0974-ED7B-411A-A7C6-344C3F38D271}" type="presOf" srcId="{D5E21A3C-4BB7-4278-9BC4-36A1D9683541}" destId="{4E3E44FD-3729-4F63-8771-DACCB448005F}" srcOrd="0" destOrd="2" presId="urn:microsoft.com/office/officeart/2005/8/layout/chevron2"/>
    <dgm:cxn modelId="{73A84779-53D8-482E-A825-520D8D0C9AF6}" srcId="{807E65A0-FC2B-425E-9EBC-256EA05C07CA}" destId="{12301EC3-1E87-4CD4-98C5-DC4E352FB5EB}" srcOrd="2" destOrd="0" parTransId="{B6862E0F-7FE2-4FA8-8C52-CC2289A73A6E}" sibTransId="{F0D7A6FB-2E17-4398-B4AB-F87B8CCD34AC}"/>
    <dgm:cxn modelId="{BECCBA81-7D4D-4B93-8E6A-BD15322E1E88}" type="presOf" srcId="{12301EC3-1E87-4CD4-98C5-DC4E352FB5EB}" destId="{54002EC8-65C6-41A9-8BA6-F794AA5ED7E2}" srcOrd="0" destOrd="0" presId="urn:microsoft.com/office/officeart/2005/8/layout/chevron2"/>
    <dgm:cxn modelId="{6559D592-06DC-45BE-874A-9F1DFB6CBE83}" srcId="{807E65A0-FC2B-425E-9EBC-256EA05C07CA}" destId="{BB0B5B91-FBBB-4CF0-9D11-A46B1A6497CB}" srcOrd="0" destOrd="0" parTransId="{F82BF539-EB34-4C95-A725-5CB8179C3367}" sibTransId="{8A882B1B-C749-48D8-A502-21679B9EAEC3}"/>
    <dgm:cxn modelId="{BA6514A6-EC6B-4A58-A481-5076B42A8B44}" srcId="{12301EC3-1E87-4CD4-98C5-DC4E352FB5EB}" destId="{8E3C5A32-A7E4-49E0-81B9-10E88B59A9DC}" srcOrd="2" destOrd="0" parTransId="{6EDD7084-0DEA-41FE-8881-4BEFD6C4986B}" sibTransId="{01CDDE7F-6643-4560-BBC4-0928667033FA}"/>
    <dgm:cxn modelId="{BF40EDAE-2046-4403-9EF9-120B269CF84D}" type="presOf" srcId="{177C9424-07AD-459B-832A-82E7D9443081}" destId="{F40C91A5-0CAB-4C1D-8CCF-E817A1C031E6}" srcOrd="0" destOrd="0" presId="urn:microsoft.com/office/officeart/2005/8/layout/chevron2"/>
    <dgm:cxn modelId="{A04712BD-FD46-4617-9364-3B9D244449D6}" type="presOf" srcId="{8AB8851E-F15A-4B07-9B31-B4537332B473}" destId="{AFE88D9D-0E90-4B25-84D1-B3721B6C8C73}" srcOrd="0" destOrd="0" presId="urn:microsoft.com/office/officeart/2005/8/layout/chevron2"/>
    <dgm:cxn modelId="{C54A63D1-D34A-458F-88BA-3C5550BB5A4D}" srcId="{BB0B5B91-FBBB-4CF0-9D11-A46B1A6497CB}" destId="{F378D62C-95DA-4B1E-8918-314619630684}" srcOrd="1" destOrd="0" parTransId="{71A73A89-B5E9-47F2-913F-89034D4AF737}" sibTransId="{6C308C54-0F1F-4626-8145-E03739C4BBF2}"/>
    <dgm:cxn modelId="{648F5BD4-E3B6-41B0-B357-70253F347A3C}" srcId="{BB0B5B91-FBBB-4CF0-9D11-A46B1A6497CB}" destId="{D5E21A3C-4BB7-4278-9BC4-36A1D9683541}" srcOrd="2" destOrd="0" parTransId="{15A3A354-38EC-4943-A45E-76E1290C5560}" sibTransId="{BA0D88C3-A2AC-47BB-975D-799B1FB629CD}"/>
    <dgm:cxn modelId="{D4F032D6-55FB-45C5-992C-7E68347CA2F4}" type="presOf" srcId="{2ABD2E8A-86E0-4CCD-902D-CBAD4A0EE60C}" destId="{F40C91A5-0CAB-4C1D-8CCF-E817A1C031E6}" srcOrd="0" destOrd="2" presId="urn:microsoft.com/office/officeart/2005/8/layout/chevron2"/>
    <dgm:cxn modelId="{F25960DE-B24A-4156-B9C8-300B00247AE4}" type="presOf" srcId="{BB0B5B91-FBBB-4CF0-9D11-A46B1A6497CB}" destId="{9AAD7387-437E-4E5B-B350-27E4FEA20B7F}" srcOrd="0" destOrd="0" presId="urn:microsoft.com/office/officeart/2005/8/layout/chevron2"/>
    <dgm:cxn modelId="{C1CF8FE7-1BB7-4C87-919F-31C0F259F8A2}" srcId="{07199152-01D7-4032-AB2B-1537414BD759}" destId="{2ABD2E8A-86E0-4CCD-902D-CBAD4A0EE60C}" srcOrd="2" destOrd="0" parTransId="{3AFBB6B0-9E41-4352-813C-7EF1302592BA}" sibTransId="{664858AC-9A3C-48B7-A07F-5FFCECE99DC7}"/>
    <dgm:cxn modelId="{616208E8-51D2-4C65-9615-E2BFC97A5A1F}" srcId="{12301EC3-1E87-4CD4-98C5-DC4E352FB5EB}" destId="{E514A33A-5EFD-4677-B6EF-C3205618ABDE}" srcOrd="1" destOrd="0" parTransId="{55EE82EB-A2C4-4A08-A9EA-60529FDB9BBD}" sibTransId="{46263EB1-30D4-4B88-98EE-6D5DA77594A0}"/>
    <dgm:cxn modelId="{E8A75A52-06A5-4472-8CDC-83E24002C8D9}" type="presParOf" srcId="{B2F2DC59-7F8F-42B3-B49C-D4E53E78C9C7}" destId="{E6C4EAFF-0312-479A-974A-2432582FFD46}" srcOrd="0" destOrd="0" presId="urn:microsoft.com/office/officeart/2005/8/layout/chevron2"/>
    <dgm:cxn modelId="{14BA2F9C-E1B5-4671-9A54-83760DF20187}" type="presParOf" srcId="{E6C4EAFF-0312-479A-974A-2432582FFD46}" destId="{9AAD7387-437E-4E5B-B350-27E4FEA20B7F}" srcOrd="0" destOrd="0" presId="urn:microsoft.com/office/officeart/2005/8/layout/chevron2"/>
    <dgm:cxn modelId="{712D84F7-46EB-41D8-85B2-8A61BD50A15E}" type="presParOf" srcId="{E6C4EAFF-0312-479A-974A-2432582FFD46}" destId="{4E3E44FD-3729-4F63-8771-DACCB448005F}" srcOrd="1" destOrd="0" presId="urn:microsoft.com/office/officeart/2005/8/layout/chevron2"/>
    <dgm:cxn modelId="{24D406E5-8DF7-4CE6-9397-BDFA830E1F52}" type="presParOf" srcId="{B2F2DC59-7F8F-42B3-B49C-D4E53E78C9C7}" destId="{DEF59FC0-D501-408A-BCED-5F57A43E9A91}" srcOrd="1" destOrd="0" presId="urn:microsoft.com/office/officeart/2005/8/layout/chevron2"/>
    <dgm:cxn modelId="{BD432D9A-2108-45D3-A001-F32BD6D24B8B}" type="presParOf" srcId="{B2F2DC59-7F8F-42B3-B49C-D4E53E78C9C7}" destId="{812FCB2D-23C3-4394-BAAD-AA07BAC79557}" srcOrd="2" destOrd="0" presId="urn:microsoft.com/office/officeart/2005/8/layout/chevron2"/>
    <dgm:cxn modelId="{02F5C586-6225-4A8C-AC3B-2C4E3CD2AF69}" type="presParOf" srcId="{812FCB2D-23C3-4394-BAAD-AA07BAC79557}" destId="{1898229B-9311-4E6E-B928-72C2C9B6A054}" srcOrd="0" destOrd="0" presId="urn:microsoft.com/office/officeart/2005/8/layout/chevron2"/>
    <dgm:cxn modelId="{C7713F4B-C8D5-48D5-8552-E2C23F6ED99E}" type="presParOf" srcId="{812FCB2D-23C3-4394-BAAD-AA07BAC79557}" destId="{F40C91A5-0CAB-4C1D-8CCF-E817A1C031E6}" srcOrd="1" destOrd="0" presId="urn:microsoft.com/office/officeart/2005/8/layout/chevron2"/>
    <dgm:cxn modelId="{8B8AC638-3A00-4850-AB74-D2F0C99FE438}" type="presParOf" srcId="{B2F2DC59-7F8F-42B3-B49C-D4E53E78C9C7}" destId="{B3C697FC-8ABC-4C12-9EFF-E535ACBC3DEA}" srcOrd="3" destOrd="0" presId="urn:microsoft.com/office/officeart/2005/8/layout/chevron2"/>
    <dgm:cxn modelId="{7E0FCF62-5B56-4C5B-B184-955D6403BF06}" type="presParOf" srcId="{B2F2DC59-7F8F-42B3-B49C-D4E53E78C9C7}" destId="{AFF5BA12-C654-4AC0-A4DD-20DC8BDFCB9D}" srcOrd="4" destOrd="0" presId="urn:microsoft.com/office/officeart/2005/8/layout/chevron2"/>
    <dgm:cxn modelId="{11E354C1-4951-4335-B05E-C97D883595E6}" type="presParOf" srcId="{AFF5BA12-C654-4AC0-A4DD-20DC8BDFCB9D}" destId="{54002EC8-65C6-41A9-8BA6-F794AA5ED7E2}" srcOrd="0" destOrd="0" presId="urn:microsoft.com/office/officeart/2005/8/layout/chevron2"/>
    <dgm:cxn modelId="{77A53868-CD94-4059-9ABE-06C4794EE805}" type="presParOf" srcId="{AFF5BA12-C654-4AC0-A4DD-20DC8BDFCB9D}" destId="{AFE88D9D-0E90-4B25-84D1-B3721B6C8C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75EC06-7306-414F-97C7-10F0188BDED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ECAE092-DDC2-4307-9F68-2EF1219933DB}">
      <dgm:prSet/>
      <dgm:spPr/>
      <dgm:t>
        <a:bodyPr/>
        <a:lstStyle/>
        <a:p>
          <a:r>
            <a:rPr lang="en-US"/>
            <a:t>Stage 1 </a:t>
          </a:r>
          <a:endParaRPr lang="en-IN"/>
        </a:p>
      </dgm:t>
    </dgm:pt>
    <dgm:pt modelId="{4B9E3524-5B18-434E-8D88-45807C1B3CD1}" type="parTrans" cxnId="{DDC597E2-BDFA-49CE-A6CE-517B4F233257}">
      <dgm:prSet/>
      <dgm:spPr/>
      <dgm:t>
        <a:bodyPr/>
        <a:lstStyle/>
        <a:p>
          <a:endParaRPr lang="en-IN"/>
        </a:p>
      </dgm:t>
    </dgm:pt>
    <dgm:pt modelId="{051647A4-06B5-402A-88AF-4B8E7D541401}" type="sibTrans" cxnId="{DDC597E2-BDFA-49CE-A6CE-517B4F233257}">
      <dgm:prSet/>
      <dgm:spPr/>
      <dgm:t>
        <a:bodyPr/>
        <a:lstStyle/>
        <a:p>
          <a:endParaRPr lang="en-IN"/>
        </a:p>
      </dgm:t>
    </dgm:pt>
    <dgm:pt modelId="{04005419-6719-4F98-835D-16A552A902CA}">
      <dgm:prSet custT="1"/>
      <dgm:spPr/>
      <dgm:t>
        <a:bodyPr/>
        <a:lstStyle/>
        <a:p>
          <a:r>
            <a:rPr lang="en-US" sz="3200" dirty="0"/>
            <a:t>Flaccidity</a:t>
          </a:r>
          <a:r>
            <a:rPr lang="en-US" sz="1700" dirty="0"/>
            <a:t> </a:t>
          </a:r>
          <a:endParaRPr lang="en-IN" sz="1700" dirty="0"/>
        </a:p>
      </dgm:t>
    </dgm:pt>
    <dgm:pt modelId="{0D2883C3-FCA0-4B64-A3C9-EA8334B9DA07}" type="parTrans" cxnId="{F7883088-B7D9-4FE5-A39F-0676BCEF02D2}">
      <dgm:prSet/>
      <dgm:spPr/>
      <dgm:t>
        <a:bodyPr/>
        <a:lstStyle/>
        <a:p>
          <a:endParaRPr lang="en-IN"/>
        </a:p>
      </dgm:t>
    </dgm:pt>
    <dgm:pt modelId="{B09D95CD-5CA3-4412-8AED-E0E43C878B11}" type="sibTrans" cxnId="{F7883088-B7D9-4FE5-A39F-0676BCEF02D2}">
      <dgm:prSet/>
      <dgm:spPr/>
      <dgm:t>
        <a:bodyPr/>
        <a:lstStyle/>
        <a:p>
          <a:endParaRPr lang="en-IN"/>
        </a:p>
      </dgm:t>
    </dgm:pt>
    <dgm:pt modelId="{71E1B771-DA70-42C7-9306-45CC33F9BC61}">
      <dgm:prSet/>
      <dgm:spPr/>
      <dgm:t>
        <a:bodyPr/>
        <a:lstStyle/>
        <a:p>
          <a:r>
            <a:rPr lang="en-US"/>
            <a:t>Stage 2 </a:t>
          </a:r>
          <a:endParaRPr lang="en-IN"/>
        </a:p>
      </dgm:t>
    </dgm:pt>
    <dgm:pt modelId="{57353B3D-F24F-4465-AAF5-44E946332B06}" type="parTrans" cxnId="{B91343BC-5426-4159-9BDC-A11C4154F1F8}">
      <dgm:prSet/>
      <dgm:spPr/>
      <dgm:t>
        <a:bodyPr/>
        <a:lstStyle/>
        <a:p>
          <a:endParaRPr lang="en-IN"/>
        </a:p>
      </dgm:t>
    </dgm:pt>
    <dgm:pt modelId="{4535BE89-F827-48CE-83DD-42B6342B4437}" type="sibTrans" cxnId="{B91343BC-5426-4159-9BDC-A11C4154F1F8}">
      <dgm:prSet/>
      <dgm:spPr/>
      <dgm:t>
        <a:bodyPr/>
        <a:lstStyle/>
        <a:p>
          <a:endParaRPr lang="en-IN"/>
        </a:p>
      </dgm:t>
    </dgm:pt>
    <dgm:pt modelId="{D4E85646-64A9-479D-8346-588A446E549F}">
      <dgm:prSet custT="1"/>
      <dgm:spPr/>
      <dgm:t>
        <a:bodyPr/>
        <a:lstStyle/>
        <a:p>
          <a:r>
            <a:rPr lang="en-US" sz="3200" dirty="0"/>
            <a:t>Little or no activity finger flexion</a:t>
          </a:r>
          <a:endParaRPr lang="en-IN" sz="3200" dirty="0"/>
        </a:p>
      </dgm:t>
    </dgm:pt>
    <dgm:pt modelId="{51C43F12-5A4F-4D55-BB76-4CF8BD1D4350}" type="parTrans" cxnId="{2E9D15BA-975B-48D9-A8BE-FC85F1DEC5DB}">
      <dgm:prSet/>
      <dgm:spPr/>
      <dgm:t>
        <a:bodyPr/>
        <a:lstStyle/>
        <a:p>
          <a:endParaRPr lang="en-IN"/>
        </a:p>
      </dgm:t>
    </dgm:pt>
    <dgm:pt modelId="{68A0D140-7C8A-4191-B851-6B1B1BDCB8A8}" type="sibTrans" cxnId="{2E9D15BA-975B-48D9-A8BE-FC85F1DEC5DB}">
      <dgm:prSet/>
      <dgm:spPr/>
      <dgm:t>
        <a:bodyPr/>
        <a:lstStyle/>
        <a:p>
          <a:endParaRPr lang="en-IN"/>
        </a:p>
      </dgm:t>
    </dgm:pt>
    <dgm:pt modelId="{2EE88686-C9C9-4EFC-B069-F9E19BF94554}">
      <dgm:prSet/>
      <dgm:spPr/>
      <dgm:t>
        <a:bodyPr/>
        <a:lstStyle/>
        <a:p>
          <a:r>
            <a:rPr lang="en-US"/>
            <a:t>Stage 3:</a:t>
          </a:r>
          <a:endParaRPr lang="en-IN"/>
        </a:p>
      </dgm:t>
    </dgm:pt>
    <dgm:pt modelId="{29C52755-F9B7-4C11-A105-921FCC182462}" type="parTrans" cxnId="{8BF62FE9-71AA-497E-930D-1B8B7186E543}">
      <dgm:prSet/>
      <dgm:spPr/>
      <dgm:t>
        <a:bodyPr/>
        <a:lstStyle/>
        <a:p>
          <a:endParaRPr lang="en-IN"/>
        </a:p>
      </dgm:t>
    </dgm:pt>
    <dgm:pt modelId="{11009541-4437-4484-BDC6-55A54DF31D3F}" type="sibTrans" cxnId="{8BF62FE9-71AA-497E-930D-1B8B7186E543}">
      <dgm:prSet/>
      <dgm:spPr/>
      <dgm:t>
        <a:bodyPr/>
        <a:lstStyle/>
        <a:p>
          <a:endParaRPr lang="en-IN"/>
        </a:p>
      </dgm:t>
    </dgm:pt>
    <dgm:pt modelId="{E3907B93-EA0D-4038-B559-DEEDF7E32A29}">
      <dgm:prSet/>
      <dgm:spPr/>
      <dgm:t>
        <a:bodyPr/>
        <a:lstStyle/>
        <a:p>
          <a:r>
            <a:rPr lang="en-US" dirty="0"/>
            <a:t>mass grasp </a:t>
          </a:r>
          <a:endParaRPr lang="en-IN" dirty="0"/>
        </a:p>
      </dgm:t>
    </dgm:pt>
    <dgm:pt modelId="{06A8B4ED-BEFE-4E36-9D72-3AA449AA32DB}" type="parTrans" cxnId="{9B419EC0-F5CB-4061-88E6-797310966E2D}">
      <dgm:prSet/>
      <dgm:spPr/>
      <dgm:t>
        <a:bodyPr/>
        <a:lstStyle/>
        <a:p>
          <a:endParaRPr lang="en-IN"/>
        </a:p>
      </dgm:t>
    </dgm:pt>
    <dgm:pt modelId="{A6BBEB3E-E07D-4602-9654-68E6528078B6}" type="sibTrans" cxnId="{9B419EC0-F5CB-4061-88E6-797310966E2D}">
      <dgm:prSet/>
      <dgm:spPr/>
      <dgm:t>
        <a:bodyPr/>
        <a:lstStyle/>
        <a:p>
          <a:endParaRPr lang="en-IN"/>
        </a:p>
      </dgm:t>
    </dgm:pt>
    <dgm:pt modelId="{B6595421-9155-4E83-8F50-DC4958A7C2D2}">
      <dgm:prSet/>
      <dgm:spPr/>
      <dgm:t>
        <a:bodyPr/>
        <a:lstStyle/>
        <a:p>
          <a:r>
            <a:rPr lang="en-US" dirty="0"/>
            <a:t>use of hook grasp but no release</a:t>
          </a:r>
          <a:endParaRPr lang="en-IN" dirty="0"/>
        </a:p>
      </dgm:t>
    </dgm:pt>
    <dgm:pt modelId="{663FA593-5C14-47A4-984A-43A854E2EDBE}" type="parTrans" cxnId="{2DE9E6C5-EBC5-4289-A0F0-2021182B1F85}">
      <dgm:prSet/>
      <dgm:spPr/>
      <dgm:t>
        <a:bodyPr/>
        <a:lstStyle/>
        <a:p>
          <a:endParaRPr lang="en-IN"/>
        </a:p>
      </dgm:t>
    </dgm:pt>
    <dgm:pt modelId="{BE79B8FE-7A4D-4209-B543-75BF334AFD5B}" type="sibTrans" cxnId="{2DE9E6C5-EBC5-4289-A0F0-2021182B1F85}">
      <dgm:prSet/>
      <dgm:spPr/>
      <dgm:t>
        <a:bodyPr/>
        <a:lstStyle/>
        <a:p>
          <a:endParaRPr lang="en-IN"/>
        </a:p>
      </dgm:t>
    </dgm:pt>
    <dgm:pt modelId="{7591D79B-C201-4EFF-93B3-81283E425262}">
      <dgm:prSet/>
      <dgm:spPr/>
      <dgm:t>
        <a:bodyPr/>
        <a:lstStyle/>
        <a:p>
          <a:r>
            <a:rPr lang="en-US" dirty="0"/>
            <a:t>no voluntary finger extension </a:t>
          </a:r>
          <a:endParaRPr lang="en-IN" dirty="0"/>
        </a:p>
      </dgm:t>
    </dgm:pt>
    <dgm:pt modelId="{13C75321-A978-49E6-B25F-51CF638F2D2A}" type="parTrans" cxnId="{21026ADE-0AA5-4D44-B601-713980166005}">
      <dgm:prSet/>
      <dgm:spPr/>
      <dgm:t>
        <a:bodyPr/>
        <a:lstStyle/>
        <a:p>
          <a:endParaRPr lang="en-IN"/>
        </a:p>
      </dgm:t>
    </dgm:pt>
    <dgm:pt modelId="{E0418293-B1FE-4756-811C-BB12722421C4}" type="sibTrans" cxnId="{21026ADE-0AA5-4D44-B601-713980166005}">
      <dgm:prSet/>
      <dgm:spPr/>
      <dgm:t>
        <a:bodyPr/>
        <a:lstStyle/>
        <a:p>
          <a:endParaRPr lang="en-IN"/>
        </a:p>
      </dgm:t>
    </dgm:pt>
    <dgm:pt modelId="{DAE16586-90BB-4070-B42F-F9CFFF128D98}">
      <dgm:prSet/>
      <dgm:spPr/>
      <dgm:t>
        <a:bodyPr/>
        <a:lstStyle/>
        <a:p>
          <a:r>
            <a:rPr lang="en-US" dirty="0"/>
            <a:t>possibly reflex extension of digits </a:t>
          </a:r>
          <a:endParaRPr lang="en-IN" dirty="0"/>
        </a:p>
      </dgm:t>
    </dgm:pt>
    <dgm:pt modelId="{6F0CF0D5-3409-451F-BDEB-A91007E646C2}" type="parTrans" cxnId="{1F8B7B57-DE3C-4BA2-A49F-5EA0FE02ABCD}">
      <dgm:prSet/>
      <dgm:spPr/>
      <dgm:t>
        <a:bodyPr/>
        <a:lstStyle/>
        <a:p>
          <a:endParaRPr lang="en-IN"/>
        </a:p>
      </dgm:t>
    </dgm:pt>
    <dgm:pt modelId="{B3BED98D-68EE-4173-882C-E8E32E6A0FCD}" type="sibTrans" cxnId="{1F8B7B57-DE3C-4BA2-A49F-5EA0FE02ABCD}">
      <dgm:prSet/>
      <dgm:spPr/>
      <dgm:t>
        <a:bodyPr/>
        <a:lstStyle/>
        <a:p>
          <a:endParaRPr lang="en-IN"/>
        </a:p>
      </dgm:t>
    </dgm:pt>
    <dgm:pt modelId="{04BFA8C3-B105-45F4-A814-F3359D5FA75E}" type="pres">
      <dgm:prSet presAssocID="{0D75EC06-7306-414F-97C7-10F0188BDED2}" presName="linearFlow" presStyleCnt="0">
        <dgm:presLayoutVars>
          <dgm:dir/>
          <dgm:animLvl val="lvl"/>
          <dgm:resizeHandles val="exact"/>
        </dgm:presLayoutVars>
      </dgm:prSet>
      <dgm:spPr/>
    </dgm:pt>
    <dgm:pt modelId="{6E3FE924-C90B-4CB0-8174-F44CBB040E9E}" type="pres">
      <dgm:prSet presAssocID="{0ECAE092-DDC2-4307-9F68-2EF1219933DB}" presName="composite" presStyleCnt="0"/>
      <dgm:spPr/>
    </dgm:pt>
    <dgm:pt modelId="{31D9506F-A27D-4C23-A067-3319E6A2D7E5}" type="pres">
      <dgm:prSet presAssocID="{0ECAE092-DDC2-4307-9F68-2EF1219933D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8A18FCD-5AF4-446F-B4AE-31D6F354DB0F}" type="pres">
      <dgm:prSet presAssocID="{0ECAE092-DDC2-4307-9F68-2EF1219933DB}" presName="descendantText" presStyleLbl="alignAcc1" presStyleIdx="0" presStyleCnt="3" custScaleY="100000">
        <dgm:presLayoutVars>
          <dgm:bulletEnabled val="1"/>
        </dgm:presLayoutVars>
      </dgm:prSet>
      <dgm:spPr/>
    </dgm:pt>
    <dgm:pt modelId="{A45B08A7-4ABA-4E00-B36E-5514512D3224}" type="pres">
      <dgm:prSet presAssocID="{051647A4-06B5-402A-88AF-4B8E7D541401}" presName="sp" presStyleCnt="0"/>
      <dgm:spPr/>
    </dgm:pt>
    <dgm:pt modelId="{69D3151C-9C9D-48AE-AC1C-BB96BA561CA1}" type="pres">
      <dgm:prSet presAssocID="{71E1B771-DA70-42C7-9306-45CC33F9BC61}" presName="composite" presStyleCnt="0"/>
      <dgm:spPr/>
    </dgm:pt>
    <dgm:pt modelId="{25FFF829-5284-4645-8ECD-5D6C9749FB46}" type="pres">
      <dgm:prSet presAssocID="{71E1B771-DA70-42C7-9306-45CC33F9BC61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3ECE53F-04B2-4DE8-B5DE-86DA3EF6B93E}" type="pres">
      <dgm:prSet presAssocID="{71E1B771-DA70-42C7-9306-45CC33F9BC61}" presName="descendantText" presStyleLbl="alignAcc1" presStyleIdx="1" presStyleCnt="3">
        <dgm:presLayoutVars>
          <dgm:bulletEnabled val="1"/>
        </dgm:presLayoutVars>
      </dgm:prSet>
      <dgm:spPr/>
    </dgm:pt>
    <dgm:pt modelId="{5C78BED6-0E02-493A-9419-51B510DEC3F9}" type="pres">
      <dgm:prSet presAssocID="{4535BE89-F827-48CE-83DD-42B6342B4437}" presName="sp" presStyleCnt="0"/>
      <dgm:spPr/>
    </dgm:pt>
    <dgm:pt modelId="{05949032-A26F-407C-B971-5F9429156D18}" type="pres">
      <dgm:prSet presAssocID="{2EE88686-C9C9-4EFC-B069-F9E19BF94554}" presName="composite" presStyleCnt="0"/>
      <dgm:spPr/>
    </dgm:pt>
    <dgm:pt modelId="{5D06AE1B-C678-434A-BACD-14358C700ADB}" type="pres">
      <dgm:prSet presAssocID="{2EE88686-C9C9-4EFC-B069-F9E19BF9455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D524007-182C-4EB7-81C3-BC68F6B8DC83}" type="pres">
      <dgm:prSet presAssocID="{2EE88686-C9C9-4EFC-B069-F9E19BF94554}" presName="descendantText" presStyleLbl="alignAcc1" presStyleIdx="2" presStyleCnt="3" custScaleY="188804">
        <dgm:presLayoutVars>
          <dgm:bulletEnabled val="1"/>
        </dgm:presLayoutVars>
      </dgm:prSet>
      <dgm:spPr/>
    </dgm:pt>
  </dgm:ptLst>
  <dgm:cxnLst>
    <dgm:cxn modelId="{DB21850E-CEEF-4C90-9EF7-67C84F87A171}" type="presOf" srcId="{71E1B771-DA70-42C7-9306-45CC33F9BC61}" destId="{25FFF829-5284-4645-8ECD-5D6C9749FB46}" srcOrd="0" destOrd="0" presId="urn:microsoft.com/office/officeart/2005/8/layout/chevron2"/>
    <dgm:cxn modelId="{AB670B11-4432-47CB-9A49-BB00D1BE6FD1}" type="presOf" srcId="{0D75EC06-7306-414F-97C7-10F0188BDED2}" destId="{04BFA8C3-B105-45F4-A814-F3359D5FA75E}" srcOrd="0" destOrd="0" presId="urn:microsoft.com/office/officeart/2005/8/layout/chevron2"/>
    <dgm:cxn modelId="{85BF5121-7DBE-4C44-A5EF-1B05261589C2}" type="presOf" srcId="{7591D79B-C201-4EFF-93B3-81283E425262}" destId="{CD524007-182C-4EB7-81C3-BC68F6B8DC83}" srcOrd="0" destOrd="2" presId="urn:microsoft.com/office/officeart/2005/8/layout/chevron2"/>
    <dgm:cxn modelId="{8A1B553A-E1E3-47AC-A1AB-428D31E58FF3}" type="presOf" srcId="{0ECAE092-DDC2-4307-9F68-2EF1219933DB}" destId="{31D9506F-A27D-4C23-A067-3319E6A2D7E5}" srcOrd="0" destOrd="0" presId="urn:microsoft.com/office/officeart/2005/8/layout/chevron2"/>
    <dgm:cxn modelId="{95850246-3FA8-4DEA-9C7B-8BCB8F078D56}" type="presOf" srcId="{DAE16586-90BB-4070-B42F-F9CFFF128D98}" destId="{CD524007-182C-4EB7-81C3-BC68F6B8DC83}" srcOrd="0" destOrd="3" presId="urn:microsoft.com/office/officeart/2005/8/layout/chevron2"/>
    <dgm:cxn modelId="{DA48C650-9CB5-438F-8DFC-687D77180B99}" type="presOf" srcId="{D4E85646-64A9-479D-8346-588A446E549F}" destId="{13ECE53F-04B2-4DE8-B5DE-86DA3EF6B93E}" srcOrd="0" destOrd="0" presId="urn:microsoft.com/office/officeart/2005/8/layout/chevron2"/>
    <dgm:cxn modelId="{1F8B7B57-DE3C-4BA2-A49F-5EA0FE02ABCD}" srcId="{2EE88686-C9C9-4EFC-B069-F9E19BF94554}" destId="{DAE16586-90BB-4070-B42F-F9CFFF128D98}" srcOrd="3" destOrd="0" parTransId="{6F0CF0D5-3409-451F-BDEB-A91007E646C2}" sibTransId="{B3BED98D-68EE-4173-882C-E8E32E6A0FCD}"/>
    <dgm:cxn modelId="{F7883088-B7D9-4FE5-A39F-0676BCEF02D2}" srcId="{0ECAE092-DDC2-4307-9F68-2EF1219933DB}" destId="{04005419-6719-4F98-835D-16A552A902CA}" srcOrd="0" destOrd="0" parTransId="{0D2883C3-FCA0-4B64-A3C9-EA8334B9DA07}" sibTransId="{B09D95CD-5CA3-4412-8AED-E0E43C878B11}"/>
    <dgm:cxn modelId="{34C94EAD-E706-4A60-ACF0-B45FBEF52621}" type="presOf" srcId="{B6595421-9155-4E83-8F50-DC4958A7C2D2}" destId="{CD524007-182C-4EB7-81C3-BC68F6B8DC83}" srcOrd="0" destOrd="1" presId="urn:microsoft.com/office/officeart/2005/8/layout/chevron2"/>
    <dgm:cxn modelId="{F678F0B4-C9EA-427B-9A98-79727CCD95FA}" type="presOf" srcId="{E3907B93-EA0D-4038-B559-DEEDF7E32A29}" destId="{CD524007-182C-4EB7-81C3-BC68F6B8DC83}" srcOrd="0" destOrd="0" presId="urn:microsoft.com/office/officeart/2005/8/layout/chevron2"/>
    <dgm:cxn modelId="{2E9D15BA-975B-48D9-A8BE-FC85F1DEC5DB}" srcId="{71E1B771-DA70-42C7-9306-45CC33F9BC61}" destId="{D4E85646-64A9-479D-8346-588A446E549F}" srcOrd="0" destOrd="0" parTransId="{51C43F12-5A4F-4D55-BB76-4CF8BD1D4350}" sibTransId="{68A0D140-7C8A-4191-B851-6B1B1BDCB8A8}"/>
    <dgm:cxn modelId="{B91343BC-5426-4159-9BDC-A11C4154F1F8}" srcId="{0D75EC06-7306-414F-97C7-10F0188BDED2}" destId="{71E1B771-DA70-42C7-9306-45CC33F9BC61}" srcOrd="1" destOrd="0" parTransId="{57353B3D-F24F-4465-AAF5-44E946332B06}" sibTransId="{4535BE89-F827-48CE-83DD-42B6342B4437}"/>
    <dgm:cxn modelId="{9B419EC0-F5CB-4061-88E6-797310966E2D}" srcId="{2EE88686-C9C9-4EFC-B069-F9E19BF94554}" destId="{E3907B93-EA0D-4038-B559-DEEDF7E32A29}" srcOrd="0" destOrd="0" parTransId="{06A8B4ED-BEFE-4E36-9D72-3AA449AA32DB}" sibTransId="{A6BBEB3E-E07D-4602-9654-68E6528078B6}"/>
    <dgm:cxn modelId="{01268CC3-4211-470A-881F-B310ABA69D3A}" type="presOf" srcId="{2EE88686-C9C9-4EFC-B069-F9E19BF94554}" destId="{5D06AE1B-C678-434A-BACD-14358C700ADB}" srcOrd="0" destOrd="0" presId="urn:microsoft.com/office/officeart/2005/8/layout/chevron2"/>
    <dgm:cxn modelId="{C7BEB6C4-C07C-4DD5-AEA0-C5FBCD902446}" type="presOf" srcId="{04005419-6719-4F98-835D-16A552A902CA}" destId="{F8A18FCD-5AF4-446F-B4AE-31D6F354DB0F}" srcOrd="0" destOrd="0" presId="urn:microsoft.com/office/officeart/2005/8/layout/chevron2"/>
    <dgm:cxn modelId="{2DE9E6C5-EBC5-4289-A0F0-2021182B1F85}" srcId="{2EE88686-C9C9-4EFC-B069-F9E19BF94554}" destId="{B6595421-9155-4E83-8F50-DC4958A7C2D2}" srcOrd="1" destOrd="0" parTransId="{663FA593-5C14-47A4-984A-43A854E2EDBE}" sibTransId="{BE79B8FE-7A4D-4209-B543-75BF334AFD5B}"/>
    <dgm:cxn modelId="{21026ADE-0AA5-4D44-B601-713980166005}" srcId="{2EE88686-C9C9-4EFC-B069-F9E19BF94554}" destId="{7591D79B-C201-4EFF-93B3-81283E425262}" srcOrd="2" destOrd="0" parTransId="{13C75321-A978-49E6-B25F-51CF638F2D2A}" sibTransId="{E0418293-B1FE-4756-811C-BB12722421C4}"/>
    <dgm:cxn modelId="{DDC597E2-BDFA-49CE-A6CE-517B4F233257}" srcId="{0D75EC06-7306-414F-97C7-10F0188BDED2}" destId="{0ECAE092-DDC2-4307-9F68-2EF1219933DB}" srcOrd="0" destOrd="0" parTransId="{4B9E3524-5B18-434E-8D88-45807C1B3CD1}" sibTransId="{051647A4-06B5-402A-88AF-4B8E7D541401}"/>
    <dgm:cxn modelId="{8BF62FE9-71AA-497E-930D-1B8B7186E543}" srcId="{0D75EC06-7306-414F-97C7-10F0188BDED2}" destId="{2EE88686-C9C9-4EFC-B069-F9E19BF94554}" srcOrd="2" destOrd="0" parTransId="{29C52755-F9B7-4C11-A105-921FCC182462}" sibTransId="{11009541-4437-4484-BDC6-55A54DF31D3F}"/>
    <dgm:cxn modelId="{06C71696-36DC-4822-8341-C1F098DC25C6}" type="presParOf" srcId="{04BFA8C3-B105-45F4-A814-F3359D5FA75E}" destId="{6E3FE924-C90B-4CB0-8174-F44CBB040E9E}" srcOrd="0" destOrd="0" presId="urn:microsoft.com/office/officeart/2005/8/layout/chevron2"/>
    <dgm:cxn modelId="{1210A7A1-2DC3-4B8E-9D62-6C61680794A0}" type="presParOf" srcId="{6E3FE924-C90B-4CB0-8174-F44CBB040E9E}" destId="{31D9506F-A27D-4C23-A067-3319E6A2D7E5}" srcOrd="0" destOrd="0" presId="urn:microsoft.com/office/officeart/2005/8/layout/chevron2"/>
    <dgm:cxn modelId="{783171A7-4189-4EC1-B844-8ADEC3BCF810}" type="presParOf" srcId="{6E3FE924-C90B-4CB0-8174-F44CBB040E9E}" destId="{F8A18FCD-5AF4-446F-B4AE-31D6F354DB0F}" srcOrd="1" destOrd="0" presId="urn:microsoft.com/office/officeart/2005/8/layout/chevron2"/>
    <dgm:cxn modelId="{E0AC8DC5-7294-4274-9AE8-5AA87FA92CB8}" type="presParOf" srcId="{04BFA8C3-B105-45F4-A814-F3359D5FA75E}" destId="{A45B08A7-4ABA-4E00-B36E-5514512D3224}" srcOrd="1" destOrd="0" presId="urn:microsoft.com/office/officeart/2005/8/layout/chevron2"/>
    <dgm:cxn modelId="{F61AE1E7-6C56-419A-B258-E537784BD0C6}" type="presParOf" srcId="{04BFA8C3-B105-45F4-A814-F3359D5FA75E}" destId="{69D3151C-9C9D-48AE-AC1C-BB96BA561CA1}" srcOrd="2" destOrd="0" presId="urn:microsoft.com/office/officeart/2005/8/layout/chevron2"/>
    <dgm:cxn modelId="{57D56DED-CC34-4D70-8134-1593575AA088}" type="presParOf" srcId="{69D3151C-9C9D-48AE-AC1C-BB96BA561CA1}" destId="{25FFF829-5284-4645-8ECD-5D6C9749FB46}" srcOrd="0" destOrd="0" presId="urn:microsoft.com/office/officeart/2005/8/layout/chevron2"/>
    <dgm:cxn modelId="{8C19EB4F-F81C-415E-9E0C-17E31A43E999}" type="presParOf" srcId="{69D3151C-9C9D-48AE-AC1C-BB96BA561CA1}" destId="{13ECE53F-04B2-4DE8-B5DE-86DA3EF6B93E}" srcOrd="1" destOrd="0" presId="urn:microsoft.com/office/officeart/2005/8/layout/chevron2"/>
    <dgm:cxn modelId="{4CA43242-6D6C-48F9-AF40-E0EB58BBAC43}" type="presParOf" srcId="{04BFA8C3-B105-45F4-A814-F3359D5FA75E}" destId="{5C78BED6-0E02-493A-9419-51B510DEC3F9}" srcOrd="3" destOrd="0" presId="urn:microsoft.com/office/officeart/2005/8/layout/chevron2"/>
    <dgm:cxn modelId="{525A618F-AC72-494E-9279-85EDB3CDA56E}" type="presParOf" srcId="{04BFA8C3-B105-45F4-A814-F3359D5FA75E}" destId="{05949032-A26F-407C-B971-5F9429156D18}" srcOrd="4" destOrd="0" presId="urn:microsoft.com/office/officeart/2005/8/layout/chevron2"/>
    <dgm:cxn modelId="{D8F3E140-C4AB-4AE0-AC0E-E794C81B036C}" type="presParOf" srcId="{05949032-A26F-407C-B971-5F9429156D18}" destId="{5D06AE1B-C678-434A-BACD-14358C700ADB}" srcOrd="0" destOrd="0" presId="urn:microsoft.com/office/officeart/2005/8/layout/chevron2"/>
    <dgm:cxn modelId="{C715B80F-59B5-449F-8A30-1F97B4086855}" type="presParOf" srcId="{05949032-A26F-407C-B971-5F9429156D18}" destId="{CD524007-182C-4EB7-81C3-BC68F6B8DC8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59185A-464E-450E-92AB-CD353A0E33C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786DBC4-F05F-4040-8BBB-AB275B361397}">
      <dgm:prSet/>
      <dgm:spPr/>
      <dgm:t>
        <a:bodyPr/>
        <a:lstStyle/>
        <a:p>
          <a:r>
            <a:rPr lang="en-US"/>
            <a:t>Stage 4 :</a:t>
          </a:r>
          <a:endParaRPr lang="en-IN"/>
        </a:p>
      </dgm:t>
    </dgm:pt>
    <dgm:pt modelId="{1993C587-B6FC-4ABD-8B2A-7FE96DD60CE4}" type="parTrans" cxnId="{F9909F1E-4B91-4375-A066-57B5AD0757F6}">
      <dgm:prSet/>
      <dgm:spPr/>
      <dgm:t>
        <a:bodyPr/>
        <a:lstStyle/>
        <a:p>
          <a:endParaRPr lang="en-IN"/>
        </a:p>
      </dgm:t>
    </dgm:pt>
    <dgm:pt modelId="{A4BC5049-794D-42AC-BAFB-FB529B1744E8}" type="sibTrans" cxnId="{F9909F1E-4B91-4375-A066-57B5AD0757F6}">
      <dgm:prSet/>
      <dgm:spPr/>
      <dgm:t>
        <a:bodyPr/>
        <a:lstStyle/>
        <a:p>
          <a:endParaRPr lang="en-IN"/>
        </a:p>
      </dgm:t>
    </dgm:pt>
    <dgm:pt modelId="{5042A33D-1F01-4E0A-A566-930D2962A61B}">
      <dgm:prSet custT="1"/>
      <dgm:spPr/>
      <dgm:t>
        <a:bodyPr/>
        <a:lstStyle/>
        <a:p>
          <a:r>
            <a:rPr lang="en-US" sz="2400" dirty="0"/>
            <a:t>lateral prehension</a:t>
          </a:r>
          <a:endParaRPr lang="en-IN" sz="2400" dirty="0"/>
        </a:p>
      </dgm:t>
    </dgm:pt>
    <dgm:pt modelId="{3C5511BA-9326-4062-B6EC-626FB1D5FEDA}" type="parTrans" cxnId="{B3FF1756-A72C-4A4C-A4A4-41ED5022E022}">
      <dgm:prSet/>
      <dgm:spPr/>
      <dgm:t>
        <a:bodyPr/>
        <a:lstStyle/>
        <a:p>
          <a:endParaRPr lang="en-IN"/>
        </a:p>
      </dgm:t>
    </dgm:pt>
    <dgm:pt modelId="{8EE28D8A-CC87-46D5-A66D-7A2FCAB9E1DE}" type="sibTrans" cxnId="{B3FF1756-A72C-4A4C-A4A4-41ED5022E022}">
      <dgm:prSet/>
      <dgm:spPr/>
      <dgm:t>
        <a:bodyPr/>
        <a:lstStyle/>
        <a:p>
          <a:endParaRPr lang="en-IN"/>
        </a:p>
      </dgm:t>
    </dgm:pt>
    <dgm:pt modelId="{FA57F70C-BDF9-4F32-A6D1-21336AE616BC}">
      <dgm:prSet/>
      <dgm:spPr/>
      <dgm:t>
        <a:bodyPr/>
        <a:lstStyle/>
        <a:p>
          <a:r>
            <a:rPr lang="en-US" dirty="0"/>
            <a:t>Stage 5</a:t>
          </a:r>
          <a:endParaRPr lang="en-IN" dirty="0"/>
        </a:p>
      </dgm:t>
    </dgm:pt>
    <dgm:pt modelId="{BBEAB33A-E2A4-41D4-A040-F7EDE46F440E}" type="parTrans" cxnId="{267636F2-E5FA-4DAC-B16E-7B04AE00EA3B}">
      <dgm:prSet/>
      <dgm:spPr/>
      <dgm:t>
        <a:bodyPr/>
        <a:lstStyle/>
        <a:p>
          <a:endParaRPr lang="en-IN"/>
        </a:p>
      </dgm:t>
    </dgm:pt>
    <dgm:pt modelId="{091F40B5-472A-4700-9200-F62590DFC8BD}" type="sibTrans" cxnId="{267636F2-E5FA-4DAC-B16E-7B04AE00EA3B}">
      <dgm:prSet/>
      <dgm:spPr/>
      <dgm:t>
        <a:bodyPr/>
        <a:lstStyle/>
        <a:p>
          <a:endParaRPr lang="en-IN"/>
        </a:p>
      </dgm:t>
    </dgm:pt>
    <dgm:pt modelId="{75B19316-194B-4E43-A71F-D3CC257A3045}">
      <dgm:prSet/>
      <dgm:spPr/>
      <dgm:t>
        <a:bodyPr/>
        <a:lstStyle/>
        <a:p>
          <a:r>
            <a:rPr lang="en-US"/>
            <a:t>Stage 6</a:t>
          </a:r>
          <a:endParaRPr lang="en-IN"/>
        </a:p>
      </dgm:t>
    </dgm:pt>
    <dgm:pt modelId="{6A242C47-422A-4457-B1BF-BBD5368BE523}" type="parTrans" cxnId="{A08529E2-1748-49E9-A76E-790490A59F78}">
      <dgm:prSet/>
      <dgm:spPr/>
      <dgm:t>
        <a:bodyPr/>
        <a:lstStyle/>
        <a:p>
          <a:endParaRPr lang="en-IN"/>
        </a:p>
      </dgm:t>
    </dgm:pt>
    <dgm:pt modelId="{D960AEB2-D4C9-4801-862D-2CF2AF1B3AE4}" type="sibTrans" cxnId="{A08529E2-1748-49E9-A76E-790490A59F78}">
      <dgm:prSet/>
      <dgm:spPr/>
      <dgm:t>
        <a:bodyPr/>
        <a:lstStyle/>
        <a:p>
          <a:endParaRPr lang="en-IN"/>
        </a:p>
      </dgm:t>
    </dgm:pt>
    <dgm:pt modelId="{134190AE-7CE7-4E7E-B070-D50F6529880B}">
      <dgm:prSet/>
      <dgm:spPr/>
      <dgm:t>
        <a:bodyPr/>
        <a:lstStyle/>
        <a:p>
          <a:r>
            <a:rPr lang="en-US" dirty="0"/>
            <a:t>All prehensions types under control</a:t>
          </a:r>
          <a:endParaRPr lang="en-IN" dirty="0"/>
        </a:p>
      </dgm:t>
    </dgm:pt>
    <dgm:pt modelId="{73E0B5A7-84B2-4BFB-8515-13005C5108B0}" type="parTrans" cxnId="{EC52C9FE-987F-48FE-85F7-B25BFBC9A1B9}">
      <dgm:prSet/>
      <dgm:spPr/>
      <dgm:t>
        <a:bodyPr/>
        <a:lstStyle/>
        <a:p>
          <a:endParaRPr lang="en-IN"/>
        </a:p>
      </dgm:t>
    </dgm:pt>
    <dgm:pt modelId="{A17F4EEA-8342-4A4B-BCD9-94DF02FBFB9E}" type="sibTrans" cxnId="{EC52C9FE-987F-48FE-85F7-B25BFBC9A1B9}">
      <dgm:prSet/>
      <dgm:spPr/>
      <dgm:t>
        <a:bodyPr/>
        <a:lstStyle/>
        <a:p>
          <a:endParaRPr lang="en-IN"/>
        </a:p>
      </dgm:t>
    </dgm:pt>
    <dgm:pt modelId="{4848C4A9-EB43-407A-8C4C-4056DA89099F}">
      <dgm:prSet custT="1"/>
      <dgm:spPr/>
      <dgm:t>
        <a:bodyPr/>
        <a:lstStyle/>
        <a:p>
          <a:r>
            <a:rPr lang="en-US" sz="2400" dirty="0"/>
            <a:t>release by thumb movement</a:t>
          </a:r>
          <a:endParaRPr lang="en-IN" sz="2400" dirty="0"/>
        </a:p>
      </dgm:t>
    </dgm:pt>
    <dgm:pt modelId="{B32C5595-70C8-4AEE-BEBE-66011A276AD4}" type="parTrans" cxnId="{AE2BBBD1-A941-4299-B37A-AD9AC2DFBCEC}">
      <dgm:prSet/>
      <dgm:spPr/>
      <dgm:t>
        <a:bodyPr/>
        <a:lstStyle/>
        <a:p>
          <a:endParaRPr lang="en-IN"/>
        </a:p>
      </dgm:t>
    </dgm:pt>
    <dgm:pt modelId="{543D2311-D903-48E1-8B98-F2C93CDB03EB}" type="sibTrans" cxnId="{AE2BBBD1-A941-4299-B37A-AD9AC2DFBCEC}">
      <dgm:prSet/>
      <dgm:spPr/>
      <dgm:t>
        <a:bodyPr/>
        <a:lstStyle/>
        <a:p>
          <a:endParaRPr lang="en-IN"/>
        </a:p>
      </dgm:t>
    </dgm:pt>
    <dgm:pt modelId="{4025CA3F-E9D1-421F-9F2F-9C083D9605FA}">
      <dgm:prSet custT="1"/>
      <dgm:spPr/>
      <dgm:t>
        <a:bodyPr/>
        <a:lstStyle/>
        <a:p>
          <a:r>
            <a:rPr lang="en-US" sz="2400" dirty="0"/>
            <a:t>semivolunatry finger extension</a:t>
          </a:r>
          <a:endParaRPr lang="en-IN" sz="2400" dirty="0"/>
        </a:p>
      </dgm:t>
    </dgm:pt>
    <dgm:pt modelId="{C7F488D4-8F6D-4355-A7E9-CE7A46565885}" type="parTrans" cxnId="{205A8427-2614-4C37-BA94-68F1AAF42DD4}">
      <dgm:prSet/>
      <dgm:spPr/>
      <dgm:t>
        <a:bodyPr/>
        <a:lstStyle/>
        <a:p>
          <a:endParaRPr lang="en-IN"/>
        </a:p>
      </dgm:t>
    </dgm:pt>
    <dgm:pt modelId="{A004AD29-1E67-45D9-BD7F-F3D964B3167F}" type="sibTrans" cxnId="{205A8427-2614-4C37-BA94-68F1AAF42DD4}">
      <dgm:prSet/>
      <dgm:spPr/>
      <dgm:t>
        <a:bodyPr/>
        <a:lstStyle/>
        <a:p>
          <a:endParaRPr lang="en-IN"/>
        </a:p>
      </dgm:t>
    </dgm:pt>
    <dgm:pt modelId="{121C17DD-73EB-4B3C-9452-209A9446CBEC}">
      <dgm:prSet custT="1"/>
      <dgm:spPr/>
      <dgm:t>
        <a:bodyPr/>
        <a:lstStyle/>
        <a:p>
          <a:r>
            <a:rPr lang="en-US" sz="2400" dirty="0"/>
            <a:t>small range </a:t>
          </a:r>
          <a:endParaRPr lang="en-IN" sz="2400" dirty="0"/>
        </a:p>
      </dgm:t>
    </dgm:pt>
    <dgm:pt modelId="{59679862-092E-4796-9213-81950384F35B}" type="parTrans" cxnId="{8CAE5A28-99D5-4396-8F5B-E9D4E7DFE734}">
      <dgm:prSet/>
      <dgm:spPr/>
      <dgm:t>
        <a:bodyPr/>
        <a:lstStyle/>
        <a:p>
          <a:endParaRPr lang="en-IN"/>
        </a:p>
      </dgm:t>
    </dgm:pt>
    <dgm:pt modelId="{DBD84A2A-259E-4EE9-93CC-F2CD5A54DB5B}" type="sibTrans" cxnId="{8CAE5A28-99D5-4396-8F5B-E9D4E7DFE734}">
      <dgm:prSet/>
      <dgm:spPr/>
      <dgm:t>
        <a:bodyPr/>
        <a:lstStyle/>
        <a:p>
          <a:endParaRPr lang="en-IN"/>
        </a:p>
      </dgm:t>
    </dgm:pt>
    <dgm:pt modelId="{79775C06-FA8A-4852-B2D4-C8ACB6AD41A5}">
      <dgm:prSet/>
      <dgm:spPr/>
      <dgm:t>
        <a:bodyPr/>
        <a:lstStyle/>
        <a:p>
          <a:r>
            <a:rPr lang="en-US" dirty="0"/>
            <a:t>palmar prehension possibly cylindrical and spherical grasp </a:t>
          </a:r>
          <a:endParaRPr lang="en-IN" dirty="0"/>
        </a:p>
      </dgm:t>
    </dgm:pt>
    <dgm:pt modelId="{2EE686E7-507A-4611-8A73-4639CF66566F}" type="sibTrans" cxnId="{F4B65162-9179-4F41-92B3-B0C9D80471B0}">
      <dgm:prSet/>
      <dgm:spPr/>
      <dgm:t>
        <a:bodyPr/>
        <a:lstStyle/>
        <a:p>
          <a:endParaRPr lang="en-IN"/>
        </a:p>
      </dgm:t>
    </dgm:pt>
    <dgm:pt modelId="{B417E867-42BA-4794-BA58-B3B8180EAF02}" type="parTrans" cxnId="{F4B65162-9179-4F41-92B3-B0C9D80471B0}">
      <dgm:prSet/>
      <dgm:spPr/>
      <dgm:t>
        <a:bodyPr/>
        <a:lstStyle/>
        <a:p>
          <a:endParaRPr lang="en-IN"/>
        </a:p>
      </dgm:t>
    </dgm:pt>
    <dgm:pt modelId="{D6D92A71-E282-4FCE-AF9D-DAF3D513FAAE}">
      <dgm:prSet/>
      <dgm:spPr/>
      <dgm:t>
        <a:bodyPr/>
        <a:lstStyle/>
        <a:p>
          <a:r>
            <a:rPr lang="en-US" dirty="0"/>
            <a:t>awkwardly performed  and with limited functional use </a:t>
          </a:r>
          <a:endParaRPr lang="en-IN" dirty="0"/>
        </a:p>
      </dgm:t>
    </dgm:pt>
    <dgm:pt modelId="{704615CD-4FAE-4A69-B4C4-1F201E64E501}" type="sibTrans" cxnId="{A1CA7FD9-2764-4B10-87A0-942036F68613}">
      <dgm:prSet/>
      <dgm:spPr/>
      <dgm:t>
        <a:bodyPr/>
        <a:lstStyle/>
        <a:p>
          <a:endParaRPr lang="en-IN"/>
        </a:p>
      </dgm:t>
    </dgm:pt>
    <dgm:pt modelId="{F6EA1293-6AC5-488D-8348-8757CC9ACCA3}" type="parTrans" cxnId="{A1CA7FD9-2764-4B10-87A0-942036F68613}">
      <dgm:prSet/>
      <dgm:spPr/>
      <dgm:t>
        <a:bodyPr/>
        <a:lstStyle/>
        <a:p>
          <a:endParaRPr lang="en-IN"/>
        </a:p>
      </dgm:t>
    </dgm:pt>
    <dgm:pt modelId="{523DBFAB-2DDD-4B70-B6B1-C26C15B6F0D4}">
      <dgm:prSet/>
      <dgm:spPr/>
      <dgm:t>
        <a:bodyPr/>
        <a:lstStyle/>
        <a:p>
          <a:r>
            <a:rPr lang="en-US" dirty="0"/>
            <a:t>voluntary mass extension of digits </a:t>
          </a:r>
          <a:endParaRPr lang="en-IN" dirty="0"/>
        </a:p>
      </dgm:t>
    </dgm:pt>
    <dgm:pt modelId="{C3D115CB-557E-419E-A9D7-7EB1BA8C5A1B}" type="sibTrans" cxnId="{5B67DD57-AFDD-475F-8837-3A7C861E08C1}">
      <dgm:prSet/>
      <dgm:spPr/>
      <dgm:t>
        <a:bodyPr/>
        <a:lstStyle/>
        <a:p>
          <a:endParaRPr lang="en-IN"/>
        </a:p>
      </dgm:t>
    </dgm:pt>
    <dgm:pt modelId="{601C3705-783D-4A63-94C3-0360B6860E0C}" type="parTrans" cxnId="{5B67DD57-AFDD-475F-8837-3A7C861E08C1}">
      <dgm:prSet/>
      <dgm:spPr/>
      <dgm:t>
        <a:bodyPr/>
        <a:lstStyle/>
        <a:p>
          <a:endParaRPr lang="en-IN"/>
        </a:p>
      </dgm:t>
    </dgm:pt>
    <dgm:pt modelId="{E9481BF6-A332-4B26-97A6-41113A406248}">
      <dgm:prSet/>
      <dgm:spPr/>
      <dgm:t>
        <a:bodyPr/>
        <a:lstStyle/>
        <a:p>
          <a:r>
            <a:rPr lang="en-US" dirty="0"/>
            <a:t>variable range </a:t>
          </a:r>
          <a:endParaRPr lang="en-IN" dirty="0"/>
        </a:p>
      </dgm:t>
    </dgm:pt>
    <dgm:pt modelId="{44605F98-4F1D-46FE-9748-B8AB52166607}" type="sibTrans" cxnId="{89F3D805-9D6E-4163-8A9E-B0E6FD60892A}">
      <dgm:prSet/>
      <dgm:spPr/>
      <dgm:t>
        <a:bodyPr/>
        <a:lstStyle/>
        <a:p>
          <a:endParaRPr lang="en-IN"/>
        </a:p>
      </dgm:t>
    </dgm:pt>
    <dgm:pt modelId="{FBEA2FE4-AE4F-478E-B5B3-A03EA0B8FC4C}" type="parTrans" cxnId="{89F3D805-9D6E-4163-8A9E-B0E6FD60892A}">
      <dgm:prSet/>
      <dgm:spPr/>
      <dgm:t>
        <a:bodyPr/>
        <a:lstStyle/>
        <a:p>
          <a:endParaRPr lang="en-IN"/>
        </a:p>
      </dgm:t>
    </dgm:pt>
    <dgm:pt modelId="{8D7901BB-59A1-431D-9D9A-92867C3CC003}">
      <dgm:prSet/>
      <dgm:spPr/>
      <dgm:t>
        <a:bodyPr/>
        <a:lstStyle/>
        <a:p>
          <a:r>
            <a:rPr lang="en-US" dirty="0"/>
            <a:t>skills improving less accurate than on opposite side  </a:t>
          </a:r>
          <a:endParaRPr lang="en-IN" dirty="0"/>
        </a:p>
      </dgm:t>
    </dgm:pt>
    <dgm:pt modelId="{4CD6869D-A909-41FE-BA4E-7184B52B03D3}" type="parTrans" cxnId="{8AABF5C5-3194-43C9-A19A-2D3994EBF8E4}">
      <dgm:prSet/>
      <dgm:spPr/>
      <dgm:t>
        <a:bodyPr/>
        <a:lstStyle/>
        <a:p>
          <a:endParaRPr lang="en-IN"/>
        </a:p>
      </dgm:t>
    </dgm:pt>
    <dgm:pt modelId="{106CD096-05DE-44AD-A4F2-F1902E48DA3F}" type="sibTrans" cxnId="{8AABF5C5-3194-43C9-A19A-2D3994EBF8E4}">
      <dgm:prSet/>
      <dgm:spPr/>
      <dgm:t>
        <a:bodyPr/>
        <a:lstStyle/>
        <a:p>
          <a:endParaRPr lang="en-IN"/>
        </a:p>
      </dgm:t>
    </dgm:pt>
    <dgm:pt modelId="{22A491BC-6D1E-4535-8728-9B70EFF18DFC}" type="pres">
      <dgm:prSet presAssocID="{7C59185A-464E-450E-92AB-CD353A0E33C4}" presName="linearFlow" presStyleCnt="0">
        <dgm:presLayoutVars>
          <dgm:dir/>
          <dgm:animLvl val="lvl"/>
          <dgm:resizeHandles val="exact"/>
        </dgm:presLayoutVars>
      </dgm:prSet>
      <dgm:spPr/>
    </dgm:pt>
    <dgm:pt modelId="{4B9E1D00-79A8-440B-B529-C0826AF215E7}" type="pres">
      <dgm:prSet presAssocID="{7786DBC4-F05F-4040-8BBB-AB275B361397}" presName="composite" presStyleCnt="0"/>
      <dgm:spPr/>
    </dgm:pt>
    <dgm:pt modelId="{D11B374A-2FD6-4496-80F8-D7D3A18C02AA}" type="pres">
      <dgm:prSet presAssocID="{7786DBC4-F05F-4040-8BBB-AB275B36139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8F8BAB2-0982-4557-AE37-D1B5F0719DD0}" type="pres">
      <dgm:prSet presAssocID="{7786DBC4-F05F-4040-8BBB-AB275B361397}" presName="descendantText" presStyleLbl="alignAcc1" presStyleIdx="0" presStyleCnt="3" custScaleY="124842">
        <dgm:presLayoutVars>
          <dgm:bulletEnabled val="1"/>
        </dgm:presLayoutVars>
      </dgm:prSet>
      <dgm:spPr/>
    </dgm:pt>
    <dgm:pt modelId="{70C3ABC1-AE2F-4F15-81F2-07350179EE53}" type="pres">
      <dgm:prSet presAssocID="{A4BC5049-794D-42AC-BAFB-FB529B1744E8}" presName="sp" presStyleCnt="0"/>
      <dgm:spPr/>
    </dgm:pt>
    <dgm:pt modelId="{4DBC6E30-1B96-4AAA-A735-1B8E4130D593}" type="pres">
      <dgm:prSet presAssocID="{FA57F70C-BDF9-4F32-A6D1-21336AE616BC}" presName="composite" presStyleCnt="0"/>
      <dgm:spPr/>
    </dgm:pt>
    <dgm:pt modelId="{597C472E-25B3-4E8A-A75B-7AA2A8DB3BC3}" type="pres">
      <dgm:prSet presAssocID="{FA57F70C-BDF9-4F32-A6D1-21336AE616B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6D63363-1533-4BE9-A759-D0683AC0F14F}" type="pres">
      <dgm:prSet presAssocID="{FA57F70C-BDF9-4F32-A6D1-21336AE616BC}" presName="descendantText" presStyleLbl="alignAcc1" presStyleIdx="1" presStyleCnt="3" custScaleY="167196">
        <dgm:presLayoutVars>
          <dgm:bulletEnabled val="1"/>
        </dgm:presLayoutVars>
      </dgm:prSet>
      <dgm:spPr/>
    </dgm:pt>
    <dgm:pt modelId="{0B47B4E6-5A20-4E62-98F5-F0D7881D438A}" type="pres">
      <dgm:prSet presAssocID="{091F40B5-472A-4700-9200-F62590DFC8BD}" presName="sp" presStyleCnt="0"/>
      <dgm:spPr/>
    </dgm:pt>
    <dgm:pt modelId="{03F07848-019C-4D87-9990-79259623F776}" type="pres">
      <dgm:prSet presAssocID="{75B19316-194B-4E43-A71F-D3CC257A3045}" presName="composite" presStyleCnt="0"/>
      <dgm:spPr/>
    </dgm:pt>
    <dgm:pt modelId="{4B3D95A7-CAEB-4B5B-84EF-6774588CB523}" type="pres">
      <dgm:prSet presAssocID="{75B19316-194B-4E43-A71F-D3CC257A304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ED7DC2A-A990-4498-A9BF-94A56F777629}" type="pres">
      <dgm:prSet presAssocID="{75B19316-194B-4E43-A71F-D3CC257A3045}" presName="descendantText" presStyleLbl="alignAcc1" presStyleIdx="2" presStyleCnt="3" custScaleY="129689">
        <dgm:presLayoutVars>
          <dgm:bulletEnabled val="1"/>
        </dgm:presLayoutVars>
      </dgm:prSet>
      <dgm:spPr/>
    </dgm:pt>
  </dgm:ptLst>
  <dgm:cxnLst>
    <dgm:cxn modelId="{89F3D805-9D6E-4163-8A9E-B0E6FD60892A}" srcId="{FA57F70C-BDF9-4F32-A6D1-21336AE616BC}" destId="{E9481BF6-A332-4B26-97A6-41113A406248}" srcOrd="3" destOrd="0" parTransId="{FBEA2FE4-AE4F-478E-B5B3-A03EA0B8FC4C}" sibTransId="{44605F98-4F1D-46FE-9748-B8AB52166607}"/>
    <dgm:cxn modelId="{7695540E-585B-4E64-99EA-A84BA89694A7}" type="presOf" srcId="{5042A33D-1F01-4E0A-A566-930D2962A61B}" destId="{68F8BAB2-0982-4557-AE37-D1B5F0719DD0}" srcOrd="0" destOrd="0" presId="urn:microsoft.com/office/officeart/2005/8/layout/chevron2"/>
    <dgm:cxn modelId="{7A01890F-A4BB-40D3-8E54-68097E550F02}" type="presOf" srcId="{4025CA3F-E9D1-421F-9F2F-9C083D9605FA}" destId="{68F8BAB2-0982-4557-AE37-D1B5F0719DD0}" srcOrd="0" destOrd="2" presId="urn:microsoft.com/office/officeart/2005/8/layout/chevron2"/>
    <dgm:cxn modelId="{CB057A1A-02F6-49CB-A236-71CDB05EB238}" type="presOf" srcId="{79775C06-FA8A-4852-B2D4-C8ACB6AD41A5}" destId="{D6D63363-1533-4BE9-A759-D0683AC0F14F}" srcOrd="0" destOrd="0" presId="urn:microsoft.com/office/officeart/2005/8/layout/chevron2"/>
    <dgm:cxn modelId="{F9909F1E-4B91-4375-A066-57B5AD0757F6}" srcId="{7C59185A-464E-450E-92AB-CD353A0E33C4}" destId="{7786DBC4-F05F-4040-8BBB-AB275B361397}" srcOrd="0" destOrd="0" parTransId="{1993C587-B6FC-4ABD-8B2A-7FE96DD60CE4}" sibTransId="{A4BC5049-794D-42AC-BAFB-FB529B1744E8}"/>
    <dgm:cxn modelId="{205A8427-2614-4C37-BA94-68F1AAF42DD4}" srcId="{7786DBC4-F05F-4040-8BBB-AB275B361397}" destId="{4025CA3F-E9D1-421F-9F2F-9C083D9605FA}" srcOrd="2" destOrd="0" parTransId="{C7F488D4-8F6D-4355-A7E9-CE7A46565885}" sibTransId="{A004AD29-1E67-45D9-BD7F-F3D964B3167F}"/>
    <dgm:cxn modelId="{8CAE5A28-99D5-4396-8F5B-E9D4E7DFE734}" srcId="{7786DBC4-F05F-4040-8BBB-AB275B361397}" destId="{121C17DD-73EB-4B3C-9452-209A9446CBEC}" srcOrd="3" destOrd="0" parTransId="{59679862-092E-4796-9213-81950384F35B}" sibTransId="{DBD84A2A-259E-4EE9-93CC-F2CD5A54DB5B}"/>
    <dgm:cxn modelId="{C11DD537-2191-4E15-B6B9-B1E3EE5A2469}" type="presOf" srcId="{75B19316-194B-4E43-A71F-D3CC257A3045}" destId="{4B3D95A7-CAEB-4B5B-84EF-6774588CB523}" srcOrd="0" destOrd="0" presId="urn:microsoft.com/office/officeart/2005/8/layout/chevron2"/>
    <dgm:cxn modelId="{BA83BF3C-FAFF-459F-8E0A-C5D14D59D4CD}" type="presOf" srcId="{FA57F70C-BDF9-4F32-A6D1-21336AE616BC}" destId="{597C472E-25B3-4E8A-A75B-7AA2A8DB3BC3}" srcOrd="0" destOrd="0" presId="urn:microsoft.com/office/officeart/2005/8/layout/chevron2"/>
    <dgm:cxn modelId="{F7EEBF61-1A10-41AA-A966-597D4FAAC8A4}" type="presOf" srcId="{7C59185A-464E-450E-92AB-CD353A0E33C4}" destId="{22A491BC-6D1E-4535-8728-9B70EFF18DFC}" srcOrd="0" destOrd="0" presId="urn:microsoft.com/office/officeart/2005/8/layout/chevron2"/>
    <dgm:cxn modelId="{F4B65162-9179-4F41-92B3-B0C9D80471B0}" srcId="{FA57F70C-BDF9-4F32-A6D1-21336AE616BC}" destId="{79775C06-FA8A-4852-B2D4-C8ACB6AD41A5}" srcOrd="0" destOrd="0" parTransId="{B417E867-42BA-4794-BA58-B3B8180EAF02}" sibTransId="{2EE686E7-507A-4611-8A73-4639CF66566F}"/>
    <dgm:cxn modelId="{DEB2D44E-55F6-4D48-923D-D7DA29DE8FD0}" type="presOf" srcId="{134190AE-7CE7-4E7E-B070-D50F6529880B}" destId="{0ED7DC2A-A990-4498-A9BF-94A56F777629}" srcOrd="0" destOrd="0" presId="urn:microsoft.com/office/officeart/2005/8/layout/chevron2"/>
    <dgm:cxn modelId="{81DDD970-B410-4E4C-8713-3A9854812409}" type="presOf" srcId="{523DBFAB-2DDD-4B70-B6B1-C26C15B6F0D4}" destId="{D6D63363-1533-4BE9-A759-D0683AC0F14F}" srcOrd="0" destOrd="2" presId="urn:microsoft.com/office/officeart/2005/8/layout/chevron2"/>
    <dgm:cxn modelId="{B3FF1756-A72C-4A4C-A4A4-41ED5022E022}" srcId="{7786DBC4-F05F-4040-8BBB-AB275B361397}" destId="{5042A33D-1F01-4E0A-A566-930D2962A61B}" srcOrd="0" destOrd="0" parTransId="{3C5511BA-9326-4062-B6EC-626FB1D5FEDA}" sibTransId="{8EE28D8A-CC87-46D5-A66D-7A2FCAB9E1DE}"/>
    <dgm:cxn modelId="{5B67DD57-AFDD-475F-8837-3A7C861E08C1}" srcId="{FA57F70C-BDF9-4F32-A6D1-21336AE616BC}" destId="{523DBFAB-2DDD-4B70-B6B1-C26C15B6F0D4}" srcOrd="2" destOrd="0" parTransId="{601C3705-783D-4A63-94C3-0360B6860E0C}" sibTransId="{C3D115CB-557E-419E-A9D7-7EB1BA8C5A1B}"/>
    <dgm:cxn modelId="{10035491-7735-432D-AB71-D16934379EA5}" type="presOf" srcId="{8D7901BB-59A1-431D-9D9A-92867C3CC003}" destId="{0ED7DC2A-A990-4498-A9BF-94A56F777629}" srcOrd="0" destOrd="1" presId="urn:microsoft.com/office/officeart/2005/8/layout/chevron2"/>
    <dgm:cxn modelId="{C4BABCB9-B7E3-4AF4-AD33-78C5A0967AC3}" type="presOf" srcId="{E9481BF6-A332-4B26-97A6-41113A406248}" destId="{D6D63363-1533-4BE9-A759-D0683AC0F14F}" srcOrd="0" destOrd="3" presId="urn:microsoft.com/office/officeart/2005/8/layout/chevron2"/>
    <dgm:cxn modelId="{8AABF5C5-3194-43C9-A19A-2D3994EBF8E4}" srcId="{75B19316-194B-4E43-A71F-D3CC257A3045}" destId="{8D7901BB-59A1-431D-9D9A-92867C3CC003}" srcOrd="1" destOrd="0" parTransId="{4CD6869D-A909-41FE-BA4E-7184B52B03D3}" sibTransId="{106CD096-05DE-44AD-A4F2-F1902E48DA3F}"/>
    <dgm:cxn modelId="{AE2BBBD1-A941-4299-B37A-AD9AC2DFBCEC}" srcId="{7786DBC4-F05F-4040-8BBB-AB275B361397}" destId="{4848C4A9-EB43-407A-8C4C-4056DA89099F}" srcOrd="1" destOrd="0" parTransId="{B32C5595-70C8-4AEE-BEBE-66011A276AD4}" sibTransId="{543D2311-D903-48E1-8B98-F2C93CDB03EB}"/>
    <dgm:cxn modelId="{6FEBBAD8-AA86-4334-9A08-185906E9598A}" type="presOf" srcId="{7786DBC4-F05F-4040-8BBB-AB275B361397}" destId="{D11B374A-2FD6-4496-80F8-D7D3A18C02AA}" srcOrd="0" destOrd="0" presId="urn:microsoft.com/office/officeart/2005/8/layout/chevron2"/>
    <dgm:cxn modelId="{A1CA7FD9-2764-4B10-87A0-942036F68613}" srcId="{FA57F70C-BDF9-4F32-A6D1-21336AE616BC}" destId="{D6D92A71-E282-4FCE-AF9D-DAF3D513FAAE}" srcOrd="1" destOrd="0" parTransId="{F6EA1293-6AC5-488D-8348-8757CC9ACCA3}" sibTransId="{704615CD-4FAE-4A69-B4C4-1F201E64E501}"/>
    <dgm:cxn modelId="{A08529E2-1748-49E9-A76E-790490A59F78}" srcId="{7C59185A-464E-450E-92AB-CD353A0E33C4}" destId="{75B19316-194B-4E43-A71F-D3CC257A3045}" srcOrd="2" destOrd="0" parTransId="{6A242C47-422A-4457-B1BF-BBD5368BE523}" sibTransId="{D960AEB2-D4C9-4801-862D-2CF2AF1B3AE4}"/>
    <dgm:cxn modelId="{267636F2-E5FA-4DAC-B16E-7B04AE00EA3B}" srcId="{7C59185A-464E-450E-92AB-CD353A0E33C4}" destId="{FA57F70C-BDF9-4F32-A6D1-21336AE616BC}" srcOrd="1" destOrd="0" parTransId="{BBEAB33A-E2A4-41D4-A040-F7EDE46F440E}" sibTransId="{091F40B5-472A-4700-9200-F62590DFC8BD}"/>
    <dgm:cxn modelId="{DCAAF8F6-9550-4E48-8DE6-C8898AA37A39}" type="presOf" srcId="{121C17DD-73EB-4B3C-9452-209A9446CBEC}" destId="{68F8BAB2-0982-4557-AE37-D1B5F0719DD0}" srcOrd="0" destOrd="3" presId="urn:microsoft.com/office/officeart/2005/8/layout/chevron2"/>
    <dgm:cxn modelId="{E41022F9-220C-43EB-92D4-AA68DDA113DD}" type="presOf" srcId="{4848C4A9-EB43-407A-8C4C-4056DA89099F}" destId="{68F8BAB2-0982-4557-AE37-D1B5F0719DD0}" srcOrd="0" destOrd="1" presId="urn:microsoft.com/office/officeart/2005/8/layout/chevron2"/>
    <dgm:cxn modelId="{0A458DFC-C4D7-4A29-9753-FC9D6444E726}" type="presOf" srcId="{D6D92A71-E282-4FCE-AF9D-DAF3D513FAAE}" destId="{D6D63363-1533-4BE9-A759-D0683AC0F14F}" srcOrd="0" destOrd="1" presId="urn:microsoft.com/office/officeart/2005/8/layout/chevron2"/>
    <dgm:cxn modelId="{EC52C9FE-987F-48FE-85F7-B25BFBC9A1B9}" srcId="{75B19316-194B-4E43-A71F-D3CC257A3045}" destId="{134190AE-7CE7-4E7E-B070-D50F6529880B}" srcOrd="0" destOrd="0" parTransId="{73E0B5A7-84B2-4BFB-8515-13005C5108B0}" sibTransId="{A17F4EEA-8342-4A4B-BCD9-94DF02FBFB9E}"/>
    <dgm:cxn modelId="{B90AE0F6-FACD-456D-B98D-5691B4E2C3A6}" type="presParOf" srcId="{22A491BC-6D1E-4535-8728-9B70EFF18DFC}" destId="{4B9E1D00-79A8-440B-B529-C0826AF215E7}" srcOrd="0" destOrd="0" presId="urn:microsoft.com/office/officeart/2005/8/layout/chevron2"/>
    <dgm:cxn modelId="{3557DA27-4D7A-4E33-A010-74F512598330}" type="presParOf" srcId="{4B9E1D00-79A8-440B-B529-C0826AF215E7}" destId="{D11B374A-2FD6-4496-80F8-D7D3A18C02AA}" srcOrd="0" destOrd="0" presId="urn:microsoft.com/office/officeart/2005/8/layout/chevron2"/>
    <dgm:cxn modelId="{8069FCB3-10A3-4CC8-A07F-D125C7CB8196}" type="presParOf" srcId="{4B9E1D00-79A8-440B-B529-C0826AF215E7}" destId="{68F8BAB2-0982-4557-AE37-D1B5F0719DD0}" srcOrd="1" destOrd="0" presId="urn:microsoft.com/office/officeart/2005/8/layout/chevron2"/>
    <dgm:cxn modelId="{25B0040C-975F-48C3-A8B3-3D7D107FA5FF}" type="presParOf" srcId="{22A491BC-6D1E-4535-8728-9B70EFF18DFC}" destId="{70C3ABC1-AE2F-4F15-81F2-07350179EE53}" srcOrd="1" destOrd="0" presId="urn:microsoft.com/office/officeart/2005/8/layout/chevron2"/>
    <dgm:cxn modelId="{90A74122-C1B5-402D-B36B-4292FB221D4D}" type="presParOf" srcId="{22A491BC-6D1E-4535-8728-9B70EFF18DFC}" destId="{4DBC6E30-1B96-4AAA-A735-1B8E4130D593}" srcOrd="2" destOrd="0" presId="urn:microsoft.com/office/officeart/2005/8/layout/chevron2"/>
    <dgm:cxn modelId="{E7E306B3-0AC6-4F1A-A3A2-F277A48C2E95}" type="presParOf" srcId="{4DBC6E30-1B96-4AAA-A735-1B8E4130D593}" destId="{597C472E-25B3-4E8A-A75B-7AA2A8DB3BC3}" srcOrd="0" destOrd="0" presId="urn:microsoft.com/office/officeart/2005/8/layout/chevron2"/>
    <dgm:cxn modelId="{3AEB1736-8AEA-4665-ACDB-61B8A013DCA6}" type="presParOf" srcId="{4DBC6E30-1B96-4AAA-A735-1B8E4130D593}" destId="{D6D63363-1533-4BE9-A759-D0683AC0F14F}" srcOrd="1" destOrd="0" presId="urn:microsoft.com/office/officeart/2005/8/layout/chevron2"/>
    <dgm:cxn modelId="{075D0644-29FF-4722-B400-94C1ADFCDDE6}" type="presParOf" srcId="{22A491BC-6D1E-4535-8728-9B70EFF18DFC}" destId="{0B47B4E6-5A20-4E62-98F5-F0D7881D438A}" srcOrd="3" destOrd="0" presId="urn:microsoft.com/office/officeart/2005/8/layout/chevron2"/>
    <dgm:cxn modelId="{0FA555DF-C83A-44EC-8FBB-D353AC83BC87}" type="presParOf" srcId="{22A491BC-6D1E-4535-8728-9B70EFF18DFC}" destId="{03F07848-019C-4D87-9990-79259623F776}" srcOrd="4" destOrd="0" presId="urn:microsoft.com/office/officeart/2005/8/layout/chevron2"/>
    <dgm:cxn modelId="{AF1F88AB-6F07-4D1F-992A-187578BF54B6}" type="presParOf" srcId="{03F07848-019C-4D87-9990-79259623F776}" destId="{4B3D95A7-CAEB-4B5B-84EF-6774588CB523}" srcOrd="0" destOrd="0" presId="urn:microsoft.com/office/officeart/2005/8/layout/chevron2"/>
    <dgm:cxn modelId="{7F8A022B-FC8A-406C-BB1A-C969ABAB2A4E}" type="presParOf" srcId="{03F07848-019C-4D87-9990-79259623F776}" destId="{0ED7DC2A-A990-4498-A9BF-94A56F7776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B58123-5F42-432C-8145-75D98B50C29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2DFDA05-8875-4B06-8446-1F5F33D2CB09}">
      <dgm:prSet/>
      <dgm:spPr/>
      <dgm:t>
        <a:bodyPr/>
        <a:lstStyle/>
        <a:p>
          <a:r>
            <a:rPr lang="en-US" dirty="0"/>
            <a:t>Stage 1</a:t>
          </a:r>
          <a:endParaRPr lang="en-IN" dirty="0"/>
        </a:p>
      </dgm:t>
    </dgm:pt>
    <dgm:pt modelId="{2C6A01A9-DD73-4047-9751-7F57B4B62CE8}" type="parTrans" cxnId="{372D30B6-BD9B-4A44-A86E-7B929A561AAB}">
      <dgm:prSet/>
      <dgm:spPr/>
      <dgm:t>
        <a:bodyPr/>
        <a:lstStyle/>
        <a:p>
          <a:endParaRPr lang="en-IN"/>
        </a:p>
      </dgm:t>
    </dgm:pt>
    <dgm:pt modelId="{F5D38FBB-12A0-4C9B-9EF6-675A0FA5ACA0}" type="sibTrans" cxnId="{372D30B6-BD9B-4A44-A86E-7B929A561AAB}">
      <dgm:prSet/>
      <dgm:spPr/>
      <dgm:t>
        <a:bodyPr/>
        <a:lstStyle/>
        <a:p>
          <a:endParaRPr lang="en-IN"/>
        </a:p>
      </dgm:t>
    </dgm:pt>
    <dgm:pt modelId="{7AF3AB13-8047-4F5B-B589-FD2D0A3EE627}">
      <dgm:prSet/>
      <dgm:spPr/>
      <dgm:t>
        <a:bodyPr/>
        <a:lstStyle/>
        <a:p>
          <a:r>
            <a:rPr lang="en-US" dirty="0"/>
            <a:t>Stage 2:</a:t>
          </a:r>
          <a:endParaRPr lang="en-IN" dirty="0"/>
        </a:p>
      </dgm:t>
    </dgm:pt>
    <dgm:pt modelId="{66B4BDFA-AAFE-40E6-8694-94A991EA4C9F}" type="parTrans" cxnId="{75FB5559-5FAC-451D-87E3-701F4AC2377D}">
      <dgm:prSet/>
      <dgm:spPr/>
      <dgm:t>
        <a:bodyPr/>
        <a:lstStyle/>
        <a:p>
          <a:endParaRPr lang="en-IN"/>
        </a:p>
      </dgm:t>
    </dgm:pt>
    <dgm:pt modelId="{A1429373-3994-4D00-B56D-9095F0BDDC07}" type="sibTrans" cxnId="{75FB5559-5FAC-451D-87E3-701F4AC2377D}">
      <dgm:prSet/>
      <dgm:spPr/>
      <dgm:t>
        <a:bodyPr/>
        <a:lstStyle/>
        <a:p>
          <a:endParaRPr lang="en-IN"/>
        </a:p>
      </dgm:t>
    </dgm:pt>
    <dgm:pt modelId="{AD937F86-781C-4B95-82DD-A25413CA168F}">
      <dgm:prSet/>
      <dgm:spPr/>
      <dgm:t>
        <a:bodyPr/>
        <a:lstStyle/>
        <a:p>
          <a:r>
            <a:rPr lang="en-US" dirty="0"/>
            <a:t>Stage 3 :</a:t>
          </a:r>
          <a:endParaRPr lang="en-IN" dirty="0"/>
        </a:p>
      </dgm:t>
    </dgm:pt>
    <dgm:pt modelId="{5FA2A130-9BC4-492D-AE87-DB5C82FD9CDD}" type="parTrans" cxnId="{4E1B8238-3424-4521-A019-139D09D4E090}">
      <dgm:prSet/>
      <dgm:spPr/>
      <dgm:t>
        <a:bodyPr/>
        <a:lstStyle/>
        <a:p>
          <a:endParaRPr lang="en-IN"/>
        </a:p>
      </dgm:t>
    </dgm:pt>
    <dgm:pt modelId="{4DD57ED5-F7A4-4E09-B8B7-01552801578C}" type="sibTrans" cxnId="{4E1B8238-3424-4521-A019-139D09D4E090}">
      <dgm:prSet/>
      <dgm:spPr/>
      <dgm:t>
        <a:bodyPr/>
        <a:lstStyle/>
        <a:p>
          <a:endParaRPr lang="en-IN"/>
        </a:p>
      </dgm:t>
    </dgm:pt>
    <dgm:pt modelId="{EB27CD53-CB07-445D-8E20-C7AF23EDB12A}">
      <dgm:prSet/>
      <dgm:spPr/>
      <dgm:t>
        <a:bodyPr/>
        <a:lstStyle/>
        <a:p>
          <a:r>
            <a:rPr lang="en-US" dirty="0"/>
            <a:t>flaccidity </a:t>
          </a:r>
          <a:endParaRPr lang="en-IN" dirty="0"/>
        </a:p>
      </dgm:t>
    </dgm:pt>
    <dgm:pt modelId="{5C02B90A-F230-483E-A9EF-E77CB3C19342}" type="parTrans" cxnId="{5DAE300B-22D1-4A68-A376-AC7BE45046A1}">
      <dgm:prSet/>
      <dgm:spPr/>
    </dgm:pt>
    <dgm:pt modelId="{B1FE1AF0-F6F6-4F4B-A88B-A8915F3697DE}" type="sibTrans" cxnId="{5DAE300B-22D1-4A68-A376-AC7BE45046A1}">
      <dgm:prSet/>
      <dgm:spPr/>
    </dgm:pt>
    <dgm:pt modelId="{6F9C57C5-F482-4884-A047-218B1C00A4D9}">
      <dgm:prSet/>
      <dgm:spPr/>
      <dgm:t>
        <a:bodyPr/>
        <a:lstStyle/>
        <a:p>
          <a:r>
            <a:rPr lang="en-US"/>
            <a:t>minimal voluntary movements of the lower limb</a:t>
          </a:r>
          <a:endParaRPr lang="en-IN"/>
        </a:p>
      </dgm:t>
    </dgm:pt>
    <dgm:pt modelId="{601313C0-4A46-4144-BC12-8A130C5D810C}" type="parTrans" cxnId="{0A23519F-98EB-448C-9E40-B114709E2921}">
      <dgm:prSet/>
      <dgm:spPr/>
    </dgm:pt>
    <dgm:pt modelId="{2E424818-8D81-4CCE-9985-50B7D4974E9C}" type="sibTrans" cxnId="{0A23519F-98EB-448C-9E40-B114709E2921}">
      <dgm:prSet/>
      <dgm:spPr/>
    </dgm:pt>
    <dgm:pt modelId="{BB564A44-972B-4F05-925A-77D4962861CC}">
      <dgm:prSet/>
      <dgm:spPr/>
      <dgm:t>
        <a:bodyPr/>
        <a:lstStyle/>
        <a:p>
          <a:r>
            <a:rPr lang="en-US"/>
            <a:t>hip knee ankle flexion in sitting and standing </a:t>
          </a:r>
          <a:endParaRPr lang="en-IN"/>
        </a:p>
      </dgm:t>
    </dgm:pt>
    <dgm:pt modelId="{CF3A0FDA-A07B-4F30-998E-A39566671672}" type="parTrans" cxnId="{0CE3FABC-1B14-46A0-A4EA-910E9E89476A}">
      <dgm:prSet/>
      <dgm:spPr/>
    </dgm:pt>
    <dgm:pt modelId="{FD4897C6-D4E3-45CE-8384-EA40189FD850}" type="sibTrans" cxnId="{0CE3FABC-1B14-46A0-A4EA-910E9E89476A}">
      <dgm:prSet/>
      <dgm:spPr/>
    </dgm:pt>
    <dgm:pt modelId="{75123B1B-1372-42CD-8EE4-21634B050A91}" type="pres">
      <dgm:prSet presAssocID="{3DB58123-5F42-432C-8145-75D98B50C29B}" presName="linearFlow" presStyleCnt="0">
        <dgm:presLayoutVars>
          <dgm:dir/>
          <dgm:animLvl val="lvl"/>
          <dgm:resizeHandles val="exact"/>
        </dgm:presLayoutVars>
      </dgm:prSet>
      <dgm:spPr/>
    </dgm:pt>
    <dgm:pt modelId="{A17E40DC-C509-416E-952C-3DB493160188}" type="pres">
      <dgm:prSet presAssocID="{32DFDA05-8875-4B06-8446-1F5F33D2CB09}" presName="composite" presStyleCnt="0"/>
      <dgm:spPr/>
    </dgm:pt>
    <dgm:pt modelId="{3F7B0E79-3BD2-4446-A3D9-46493C5B54EB}" type="pres">
      <dgm:prSet presAssocID="{32DFDA05-8875-4B06-8446-1F5F33D2CB0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380E1B8-6D84-4A70-9876-4752B961BB8D}" type="pres">
      <dgm:prSet presAssocID="{32DFDA05-8875-4B06-8446-1F5F33D2CB09}" presName="descendantText" presStyleLbl="alignAcc1" presStyleIdx="0" presStyleCnt="3">
        <dgm:presLayoutVars>
          <dgm:bulletEnabled val="1"/>
        </dgm:presLayoutVars>
      </dgm:prSet>
      <dgm:spPr/>
    </dgm:pt>
    <dgm:pt modelId="{448A1A05-DF3B-4667-A47E-38661EEF436A}" type="pres">
      <dgm:prSet presAssocID="{F5D38FBB-12A0-4C9B-9EF6-675A0FA5ACA0}" presName="sp" presStyleCnt="0"/>
      <dgm:spPr/>
    </dgm:pt>
    <dgm:pt modelId="{7663E2A0-CF79-41BF-830C-EAE8E57706CB}" type="pres">
      <dgm:prSet presAssocID="{7AF3AB13-8047-4F5B-B589-FD2D0A3EE627}" presName="composite" presStyleCnt="0"/>
      <dgm:spPr/>
    </dgm:pt>
    <dgm:pt modelId="{6B5F870A-7385-4038-A00F-1D71D1DFD203}" type="pres">
      <dgm:prSet presAssocID="{7AF3AB13-8047-4F5B-B589-FD2D0A3EE62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A8BDA2C-2F96-42B0-A76F-6AD810698E36}" type="pres">
      <dgm:prSet presAssocID="{7AF3AB13-8047-4F5B-B589-FD2D0A3EE627}" presName="descendantText" presStyleLbl="alignAcc1" presStyleIdx="1" presStyleCnt="3">
        <dgm:presLayoutVars>
          <dgm:bulletEnabled val="1"/>
        </dgm:presLayoutVars>
      </dgm:prSet>
      <dgm:spPr/>
    </dgm:pt>
    <dgm:pt modelId="{1F6C5679-5B7E-4F41-93B4-5E12C833630B}" type="pres">
      <dgm:prSet presAssocID="{A1429373-3994-4D00-B56D-9095F0BDDC07}" presName="sp" presStyleCnt="0"/>
      <dgm:spPr/>
    </dgm:pt>
    <dgm:pt modelId="{18EB3254-4F42-445B-9291-D38E5AF4DE0A}" type="pres">
      <dgm:prSet presAssocID="{AD937F86-781C-4B95-82DD-A25413CA168F}" presName="composite" presStyleCnt="0"/>
      <dgm:spPr/>
    </dgm:pt>
    <dgm:pt modelId="{835D7A9F-6DCE-4606-BFA4-86D4D1555DCE}" type="pres">
      <dgm:prSet presAssocID="{AD937F86-781C-4B95-82DD-A25413CA168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F136B24-073D-4236-96D1-8FB31EC72ECC}" type="pres">
      <dgm:prSet presAssocID="{AD937F86-781C-4B95-82DD-A25413CA168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DAE300B-22D1-4A68-A376-AC7BE45046A1}" srcId="{32DFDA05-8875-4B06-8446-1F5F33D2CB09}" destId="{EB27CD53-CB07-445D-8E20-C7AF23EDB12A}" srcOrd="0" destOrd="0" parTransId="{5C02B90A-F230-483E-A9EF-E77CB3C19342}" sibTransId="{B1FE1AF0-F6F6-4F4B-A88B-A8915F3697DE}"/>
    <dgm:cxn modelId="{513D010D-2ACF-4E25-A2B1-636FF03F008F}" type="presOf" srcId="{BB564A44-972B-4F05-925A-77D4962861CC}" destId="{4F136B24-073D-4236-96D1-8FB31EC72ECC}" srcOrd="0" destOrd="0" presId="urn:microsoft.com/office/officeart/2005/8/layout/chevron2"/>
    <dgm:cxn modelId="{8C44C815-508B-4FC5-9869-F40F96DD121D}" type="presOf" srcId="{3DB58123-5F42-432C-8145-75D98B50C29B}" destId="{75123B1B-1372-42CD-8EE4-21634B050A91}" srcOrd="0" destOrd="0" presId="urn:microsoft.com/office/officeart/2005/8/layout/chevron2"/>
    <dgm:cxn modelId="{4E1B8238-3424-4521-A019-139D09D4E090}" srcId="{3DB58123-5F42-432C-8145-75D98B50C29B}" destId="{AD937F86-781C-4B95-82DD-A25413CA168F}" srcOrd="2" destOrd="0" parTransId="{5FA2A130-9BC4-492D-AE87-DB5C82FD9CDD}" sibTransId="{4DD57ED5-F7A4-4E09-B8B7-01552801578C}"/>
    <dgm:cxn modelId="{457BBE3C-58AB-498F-B309-B36DF4C7E06D}" type="presOf" srcId="{AD937F86-781C-4B95-82DD-A25413CA168F}" destId="{835D7A9F-6DCE-4606-BFA4-86D4D1555DCE}" srcOrd="0" destOrd="0" presId="urn:microsoft.com/office/officeart/2005/8/layout/chevron2"/>
    <dgm:cxn modelId="{6D35F56A-F83D-481A-9F20-D625DA8E0E74}" type="presOf" srcId="{EB27CD53-CB07-445D-8E20-C7AF23EDB12A}" destId="{B380E1B8-6D84-4A70-9876-4752B961BB8D}" srcOrd="0" destOrd="0" presId="urn:microsoft.com/office/officeart/2005/8/layout/chevron2"/>
    <dgm:cxn modelId="{0E24FB57-2CCE-4439-9E97-AF3262F31DE9}" type="presOf" srcId="{32DFDA05-8875-4B06-8446-1F5F33D2CB09}" destId="{3F7B0E79-3BD2-4446-A3D9-46493C5B54EB}" srcOrd="0" destOrd="0" presId="urn:microsoft.com/office/officeart/2005/8/layout/chevron2"/>
    <dgm:cxn modelId="{75FB5559-5FAC-451D-87E3-701F4AC2377D}" srcId="{3DB58123-5F42-432C-8145-75D98B50C29B}" destId="{7AF3AB13-8047-4F5B-B589-FD2D0A3EE627}" srcOrd="1" destOrd="0" parTransId="{66B4BDFA-AAFE-40E6-8694-94A991EA4C9F}" sibTransId="{A1429373-3994-4D00-B56D-9095F0BDDC07}"/>
    <dgm:cxn modelId="{0A23519F-98EB-448C-9E40-B114709E2921}" srcId="{7AF3AB13-8047-4F5B-B589-FD2D0A3EE627}" destId="{6F9C57C5-F482-4884-A047-218B1C00A4D9}" srcOrd="0" destOrd="0" parTransId="{601313C0-4A46-4144-BC12-8A130C5D810C}" sibTransId="{2E424818-8D81-4CCE-9985-50B7D4974E9C}"/>
    <dgm:cxn modelId="{372D30B6-BD9B-4A44-A86E-7B929A561AAB}" srcId="{3DB58123-5F42-432C-8145-75D98B50C29B}" destId="{32DFDA05-8875-4B06-8446-1F5F33D2CB09}" srcOrd="0" destOrd="0" parTransId="{2C6A01A9-DD73-4047-9751-7F57B4B62CE8}" sibTransId="{F5D38FBB-12A0-4C9B-9EF6-675A0FA5ACA0}"/>
    <dgm:cxn modelId="{0CE3FABC-1B14-46A0-A4EA-910E9E89476A}" srcId="{AD937F86-781C-4B95-82DD-A25413CA168F}" destId="{BB564A44-972B-4F05-925A-77D4962861CC}" srcOrd="0" destOrd="0" parTransId="{CF3A0FDA-A07B-4F30-998E-A39566671672}" sibTransId="{FD4897C6-D4E3-45CE-8384-EA40189FD850}"/>
    <dgm:cxn modelId="{79B2E7DB-58F6-4745-930C-350C515CC17F}" type="presOf" srcId="{7AF3AB13-8047-4F5B-B589-FD2D0A3EE627}" destId="{6B5F870A-7385-4038-A00F-1D71D1DFD203}" srcOrd="0" destOrd="0" presId="urn:microsoft.com/office/officeart/2005/8/layout/chevron2"/>
    <dgm:cxn modelId="{393DD8E9-8EA3-4FA3-96B3-AE5E22312B86}" type="presOf" srcId="{6F9C57C5-F482-4884-A047-218B1C00A4D9}" destId="{FA8BDA2C-2F96-42B0-A76F-6AD810698E36}" srcOrd="0" destOrd="0" presId="urn:microsoft.com/office/officeart/2005/8/layout/chevron2"/>
    <dgm:cxn modelId="{F76636A3-75C2-411D-ADCB-8915D3968353}" type="presParOf" srcId="{75123B1B-1372-42CD-8EE4-21634B050A91}" destId="{A17E40DC-C509-416E-952C-3DB493160188}" srcOrd="0" destOrd="0" presId="urn:microsoft.com/office/officeart/2005/8/layout/chevron2"/>
    <dgm:cxn modelId="{7FE3D4E1-5A24-436D-B07D-3CAB1349C3E1}" type="presParOf" srcId="{A17E40DC-C509-416E-952C-3DB493160188}" destId="{3F7B0E79-3BD2-4446-A3D9-46493C5B54EB}" srcOrd="0" destOrd="0" presId="urn:microsoft.com/office/officeart/2005/8/layout/chevron2"/>
    <dgm:cxn modelId="{774C015B-1607-41CA-A95F-CD8691A1D02D}" type="presParOf" srcId="{A17E40DC-C509-416E-952C-3DB493160188}" destId="{B380E1B8-6D84-4A70-9876-4752B961BB8D}" srcOrd="1" destOrd="0" presId="urn:microsoft.com/office/officeart/2005/8/layout/chevron2"/>
    <dgm:cxn modelId="{E1A8E707-139B-46D0-82E2-B0ABA271E4B7}" type="presParOf" srcId="{75123B1B-1372-42CD-8EE4-21634B050A91}" destId="{448A1A05-DF3B-4667-A47E-38661EEF436A}" srcOrd="1" destOrd="0" presId="urn:microsoft.com/office/officeart/2005/8/layout/chevron2"/>
    <dgm:cxn modelId="{72370FFA-4D26-4E13-8633-2C24DF0DADA6}" type="presParOf" srcId="{75123B1B-1372-42CD-8EE4-21634B050A91}" destId="{7663E2A0-CF79-41BF-830C-EAE8E57706CB}" srcOrd="2" destOrd="0" presId="urn:microsoft.com/office/officeart/2005/8/layout/chevron2"/>
    <dgm:cxn modelId="{63432E97-78F9-49BD-B231-E626B3BFC888}" type="presParOf" srcId="{7663E2A0-CF79-41BF-830C-EAE8E57706CB}" destId="{6B5F870A-7385-4038-A00F-1D71D1DFD203}" srcOrd="0" destOrd="0" presId="urn:microsoft.com/office/officeart/2005/8/layout/chevron2"/>
    <dgm:cxn modelId="{4F3B1CBB-CA17-4F51-B276-08D77B4973D4}" type="presParOf" srcId="{7663E2A0-CF79-41BF-830C-EAE8E57706CB}" destId="{FA8BDA2C-2F96-42B0-A76F-6AD810698E36}" srcOrd="1" destOrd="0" presId="urn:microsoft.com/office/officeart/2005/8/layout/chevron2"/>
    <dgm:cxn modelId="{063BBD4B-B3C1-4885-B6AA-739146B2AD75}" type="presParOf" srcId="{75123B1B-1372-42CD-8EE4-21634B050A91}" destId="{1F6C5679-5B7E-4F41-93B4-5E12C833630B}" srcOrd="3" destOrd="0" presId="urn:microsoft.com/office/officeart/2005/8/layout/chevron2"/>
    <dgm:cxn modelId="{5FD0BBF6-3DB8-4DEA-B94F-90D55AEEC6D6}" type="presParOf" srcId="{75123B1B-1372-42CD-8EE4-21634B050A91}" destId="{18EB3254-4F42-445B-9291-D38E5AF4DE0A}" srcOrd="4" destOrd="0" presId="urn:microsoft.com/office/officeart/2005/8/layout/chevron2"/>
    <dgm:cxn modelId="{26F86C0D-8578-4A19-9051-2770C4A40EC5}" type="presParOf" srcId="{18EB3254-4F42-445B-9291-D38E5AF4DE0A}" destId="{835D7A9F-6DCE-4606-BFA4-86D4D1555DCE}" srcOrd="0" destOrd="0" presId="urn:microsoft.com/office/officeart/2005/8/layout/chevron2"/>
    <dgm:cxn modelId="{958D18F6-860F-4AD5-91F6-32DFCECA01A8}" type="presParOf" srcId="{18EB3254-4F42-445B-9291-D38E5AF4DE0A}" destId="{4F136B24-073D-4236-96D1-8FB31EC72EC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F40886-DF65-4DAD-AAD2-0CAA3DE3FE7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9EDDCB9-1D7B-4E1E-A05C-AA4D69BCE755}">
      <dgm:prSet custT="1"/>
      <dgm:spPr/>
      <dgm:t>
        <a:bodyPr/>
        <a:lstStyle/>
        <a:p>
          <a:r>
            <a:rPr lang="en-US" sz="2400" dirty="0"/>
            <a:t>Stage 4 </a:t>
          </a:r>
          <a:endParaRPr lang="en-IN" sz="2400" dirty="0"/>
        </a:p>
      </dgm:t>
    </dgm:pt>
    <dgm:pt modelId="{1279649F-F4E5-41DE-866C-367E904D9735}" type="parTrans" cxnId="{9B3CA52E-BA17-43C5-9BF3-813A2A4C08F1}">
      <dgm:prSet/>
      <dgm:spPr/>
      <dgm:t>
        <a:bodyPr/>
        <a:lstStyle/>
        <a:p>
          <a:endParaRPr lang="en-IN"/>
        </a:p>
      </dgm:t>
    </dgm:pt>
    <dgm:pt modelId="{F0D4D63F-8C8E-4806-905E-2160485D8562}" type="sibTrans" cxnId="{9B3CA52E-BA17-43C5-9BF3-813A2A4C08F1}">
      <dgm:prSet/>
      <dgm:spPr/>
      <dgm:t>
        <a:bodyPr/>
        <a:lstStyle/>
        <a:p>
          <a:endParaRPr lang="en-IN"/>
        </a:p>
      </dgm:t>
    </dgm:pt>
    <dgm:pt modelId="{C1903C8D-762F-40AD-BF73-899F9E420278}">
      <dgm:prSet/>
      <dgm:spPr/>
      <dgm:t>
        <a:bodyPr/>
        <a:lstStyle/>
        <a:p>
          <a:r>
            <a:rPr lang="en-US" dirty="0"/>
            <a:t>Stage 5</a:t>
          </a:r>
          <a:endParaRPr lang="en-IN" dirty="0"/>
        </a:p>
      </dgm:t>
    </dgm:pt>
    <dgm:pt modelId="{09AB6AFF-7F9C-42C0-9AE0-92F1CC35D3EF}" type="parTrans" cxnId="{80417240-584E-45E1-B3E9-97D3A24A68B3}">
      <dgm:prSet/>
      <dgm:spPr/>
      <dgm:t>
        <a:bodyPr/>
        <a:lstStyle/>
        <a:p>
          <a:endParaRPr lang="en-IN"/>
        </a:p>
      </dgm:t>
    </dgm:pt>
    <dgm:pt modelId="{8A7913C7-6C53-432D-9120-FD338D4AB546}" type="sibTrans" cxnId="{80417240-584E-45E1-B3E9-97D3A24A68B3}">
      <dgm:prSet/>
      <dgm:spPr/>
      <dgm:t>
        <a:bodyPr/>
        <a:lstStyle/>
        <a:p>
          <a:endParaRPr lang="en-IN"/>
        </a:p>
      </dgm:t>
    </dgm:pt>
    <dgm:pt modelId="{018394BD-F087-44A5-998E-BBCAB5AED3F8}">
      <dgm:prSet/>
      <dgm:spPr/>
      <dgm:t>
        <a:bodyPr/>
        <a:lstStyle/>
        <a:p>
          <a:r>
            <a:rPr lang="en-US" dirty="0"/>
            <a:t>Stage 6</a:t>
          </a:r>
          <a:endParaRPr lang="en-IN" dirty="0"/>
        </a:p>
      </dgm:t>
    </dgm:pt>
    <dgm:pt modelId="{2BE87919-EF1D-41DF-A8F5-881310915BFF}" type="parTrans" cxnId="{929075E2-18A0-4F61-BA03-260C6CBA62F2}">
      <dgm:prSet/>
      <dgm:spPr/>
      <dgm:t>
        <a:bodyPr/>
        <a:lstStyle/>
        <a:p>
          <a:endParaRPr lang="en-IN"/>
        </a:p>
      </dgm:t>
    </dgm:pt>
    <dgm:pt modelId="{193495DE-12ED-4213-B267-69EC350322E2}" type="sibTrans" cxnId="{929075E2-18A0-4F61-BA03-260C6CBA62F2}">
      <dgm:prSet/>
      <dgm:spPr/>
      <dgm:t>
        <a:bodyPr/>
        <a:lstStyle/>
        <a:p>
          <a:endParaRPr lang="en-IN"/>
        </a:p>
      </dgm:t>
    </dgm:pt>
    <dgm:pt modelId="{B77D6020-E536-4323-98D6-A82469860DB5}">
      <dgm:prSet custT="1"/>
      <dgm:spPr/>
      <dgm:t>
        <a:bodyPr/>
        <a:lstStyle/>
        <a:p>
          <a:r>
            <a:rPr lang="en-US" sz="2400" dirty="0"/>
            <a:t>sitting -knee flexion beyond 90 deg with foot sliding backward on the floor</a:t>
          </a:r>
          <a:endParaRPr lang="en-IN" sz="2400" dirty="0"/>
        </a:p>
      </dgm:t>
    </dgm:pt>
    <dgm:pt modelId="{2901B1EE-E7BF-42EA-A8C1-7C47424CB3E3}" type="parTrans" cxnId="{A2BDBA19-E146-4F88-BAAE-19726297E236}">
      <dgm:prSet/>
      <dgm:spPr/>
      <dgm:t>
        <a:bodyPr/>
        <a:lstStyle/>
        <a:p>
          <a:endParaRPr lang="en-IN"/>
        </a:p>
      </dgm:t>
    </dgm:pt>
    <dgm:pt modelId="{5933DB23-E3C6-46CC-AE92-7D96E2BBA5F9}" type="sibTrans" cxnId="{A2BDBA19-E146-4F88-BAAE-19726297E236}">
      <dgm:prSet/>
      <dgm:spPr/>
      <dgm:t>
        <a:bodyPr/>
        <a:lstStyle/>
        <a:p>
          <a:endParaRPr lang="en-IN"/>
        </a:p>
      </dgm:t>
    </dgm:pt>
    <dgm:pt modelId="{5DB4E99F-7C00-4F57-9972-C25810EDBC9F}">
      <dgm:prSet custT="1"/>
      <dgm:spPr/>
      <dgm:t>
        <a:bodyPr/>
        <a:lstStyle/>
        <a:p>
          <a:r>
            <a:rPr lang="en-US" sz="2400" dirty="0"/>
            <a:t>voluntary dorsiflexion of the ankle without lifting the foot off the floor </a:t>
          </a:r>
          <a:endParaRPr lang="en-IN" sz="2400" dirty="0"/>
        </a:p>
      </dgm:t>
    </dgm:pt>
    <dgm:pt modelId="{68907C2A-8FD9-42C6-BFA5-9644CAA21B7F}" type="parTrans" cxnId="{A88F9794-B9E4-460A-9ACD-986CE0968473}">
      <dgm:prSet/>
      <dgm:spPr/>
      <dgm:t>
        <a:bodyPr/>
        <a:lstStyle/>
        <a:p>
          <a:endParaRPr lang="en-IN"/>
        </a:p>
      </dgm:t>
    </dgm:pt>
    <dgm:pt modelId="{67C285D8-141B-43C4-8186-0754D04835C0}" type="sibTrans" cxnId="{A88F9794-B9E4-460A-9ACD-986CE0968473}">
      <dgm:prSet/>
      <dgm:spPr/>
      <dgm:t>
        <a:bodyPr/>
        <a:lstStyle/>
        <a:p>
          <a:endParaRPr lang="en-IN"/>
        </a:p>
      </dgm:t>
    </dgm:pt>
    <dgm:pt modelId="{C85A0AA0-4C40-4253-AFF1-21533EFFE534}">
      <dgm:prSet custT="1"/>
      <dgm:spPr/>
      <dgm:t>
        <a:bodyPr/>
        <a:lstStyle/>
        <a:p>
          <a:r>
            <a:rPr lang="en-US" sz="2400" dirty="0"/>
            <a:t>standing ,isolated non weight bearing knee flexion ,hip extended or nearly extended</a:t>
          </a:r>
          <a:endParaRPr lang="en-IN" sz="2400" dirty="0"/>
        </a:p>
      </dgm:t>
    </dgm:pt>
    <dgm:pt modelId="{3C21E0B3-58A8-4F60-9010-865D376B5A18}" type="parTrans" cxnId="{B460ABEE-0C09-465C-AFEE-47E8944EABBD}">
      <dgm:prSet/>
      <dgm:spPr/>
      <dgm:t>
        <a:bodyPr/>
        <a:lstStyle/>
        <a:p>
          <a:endParaRPr lang="en-IN"/>
        </a:p>
      </dgm:t>
    </dgm:pt>
    <dgm:pt modelId="{9173ECA5-5B5D-461D-8A67-A9E57B4222BB}" type="sibTrans" cxnId="{B460ABEE-0C09-465C-AFEE-47E8944EABBD}">
      <dgm:prSet/>
      <dgm:spPr/>
      <dgm:t>
        <a:bodyPr/>
        <a:lstStyle/>
        <a:p>
          <a:endParaRPr lang="en-IN"/>
        </a:p>
      </dgm:t>
    </dgm:pt>
    <dgm:pt modelId="{12769B8C-94BF-420D-9211-3D2E61BB1405}">
      <dgm:prSet custT="1"/>
      <dgm:spPr/>
      <dgm:t>
        <a:bodyPr/>
        <a:lstStyle/>
        <a:p>
          <a:r>
            <a:rPr lang="en-US" sz="2400" dirty="0"/>
            <a:t>standing ,hip abduction beyond range obtained from elevation of the pelvis ;</a:t>
          </a:r>
          <a:endParaRPr lang="en-IN" sz="2400" dirty="0"/>
        </a:p>
      </dgm:t>
    </dgm:pt>
    <dgm:pt modelId="{0E150DAE-1143-4DDD-8FC4-1843E8FE2DE4}" type="parTrans" cxnId="{B46B3E3F-F412-476B-A300-055EA8E4A9C0}">
      <dgm:prSet/>
      <dgm:spPr/>
      <dgm:t>
        <a:bodyPr/>
        <a:lstStyle/>
        <a:p>
          <a:endParaRPr lang="en-IN"/>
        </a:p>
      </dgm:t>
    </dgm:pt>
    <dgm:pt modelId="{43648684-1900-414E-B7CF-91418B824D95}" type="sibTrans" cxnId="{B46B3E3F-F412-476B-A300-055EA8E4A9C0}">
      <dgm:prSet/>
      <dgm:spPr/>
      <dgm:t>
        <a:bodyPr/>
        <a:lstStyle/>
        <a:p>
          <a:endParaRPr lang="en-IN"/>
        </a:p>
      </dgm:t>
    </dgm:pt>
    <dgm:pt modelId="{189FAECB-5C27-4C43-8A34-729A30E864CC}">
      <dgm:prSet custT="1"/>
      <dgm:spPr/>
      <dgm:t>
        <a:bodyPr/>
        <a:lstStyle/>
        <a:p>
          <a:r>
            <a:rPr lang="en-US" sz="2400" dirty="0"/>
            <a:t>standing  -isolated dorsiflexion of the ankle ,knee extended ,heel forward in a position of short step </a:t>
          </a:r>
          <a:endParaRPr lang="en-IN" sz="2400" dirty="0"/>
        </a:p>
      </dgm:t>
    </dgm:pt>
    <dgm:pt modelId="{3F4E9020-AB4B-453B-8A69-12FDA8A25005}" type="parTrans" cxnId="{1F482EE0-5797-4566-80B5-E2541E24138A}">
      <dgm:prSet/>
      <dgm:spPr/>
      <dgm:t>
        <a:bodyPr/>
        <a:lstStyle/>
        <a:p>
          <a:endParaRPr lang="en-IN"/>
        </a:p>
      </dgm:t>
    </dgm:pt>
    <dgm:pt modelId="{5F4AF7FF-21BA-41D9-870C-3C3F4EF32661}" type="sibTrans" cxnId="{1F482EE0-5797-4566-80B5-E2541E24138A}">
      <dgm:prSet/>
      <dgm:spPr/>
      <dgm:t>
        <a:bodyPr/>
        <a:lstStyle/>
        <a:p>
          <a:endParaRPr lang="en-IN"/>
        </a:p>
      </dgm:t>
    </dgm:pt>
    <dgm:pt modelId="{34AFE247-5F1C-450D-8B8A-EAD1BB0F6C14}">
      <dgm:prSet custT="1"/>
      <dgm:spPr/>
      <dgm:t>
        <a:bodyPr/>
        <a:lstStyle/>
        <a:p>
          <a:r>
            <a:rPr lang="en-US" sz="2400" dirty="0"/>
            <a:t>reciprocal activation of the inner and outer hamstring muscles ,</a:t>
          </a:r>
          <a:endParaRPr lang="en-IN" sz="2400" dirty="0"/>
        </a:p>
      </dgm:t>
    </dgm:pt>
    <dgm:pt modelId="{7FD80DB4-DAEC-4201-B729-A120FD9FA795}" type="parTrans" cxnId="{846B8763-0265-4A69-84A4-AAD7ECEC83D9}">
      <dgm:prSet/>
      <dgm:spPr/>
      <dgm:t>
        <a:bodyPr/>
        <a:lstStyle/>
        <a:p>
          <a:endParaRPr lang="en-IN"/>
        </a:p>
      </dgm:t>
    </dgm:pt>
    <dgm:pt modelId="{3AAAC849-1299-40EB-9D06-5852B7DDC6C8}" type="sibTrans" cxnId="{846B8763-0265-4A69-84A4-AAD7ECEC83D9}">
      <dgm:prSet/>
      <dgm:spPr/>
      <dgm:t>
        <a:bodyPr/>
        <a:lstStyle/>
        <a:p>
          <a:endParaRPr lang="en-IN"/>
        </a:p>
      </dgm:t>
    </dgm:pt>
    <dgm:pt modelId="{0B16491C-6D78-432D-ADDF-778727887F98}">
      <dgm:prSet custT="1"/>
      <dgm:spPr/>
      <dgm:t>
        <a:bodyPr/>
        <a:lstStyle/>
        <a:p>
          <a:r>
            <a:rPr lang="en-US" sz="2400" dirty="0"/>
            <a:t> combined inversion and eversion of the ankle </a:t>
          </a:r>
          <a:endParaRPr lang="en-IN" sz="2400" dirty="0"/>
        </a:p>
      </dgm:t>
    </dgm:pt>
    <dgm:pt modelId="{A2F05ECF-9560-4EC0-8FF1-B18B94F09E2F}" type="parTrans" cxnId="{E2A5FC28-5D6A-412D-9F01-B82ACB21483F}">
      <dgm:prSet/>
      <dgm:spPr/>
      <dgm:t>
        <a:bodyPr/>
        <a:lstStyle/>
        <a:p>
          <a:endParaRPr lang="en-IN"/>
        </a:p>
      </dgm:t>
    </dgm:pt>
    <dgm:pt modelId="{34B1BDF3-41A2-4927-9397-1310FDC39167}" type="sibTrans" cxnId="{E2A5FC28-5D6A-412D-9F01-B82ACB21483F}">
      <dgm:prSet/>
      <dgm:spPr/>
      <dgm:t>
        <a:bodyPr/>
        <a:lstStyle/>
        <a:p>
          <a:endParaRPr lang="en-IN"/>
        </a:p>
      </dgm:t>
    </dgm:pt>
    <dgm:pt modelId="{9EF7015E-6451-4B66-A409-C089B0E78F35}" type="pres">
      <dgm:prSet presAssocID="{D3F40886-DF65-4DAD-AAD2-0CAA3DE3FE7C}" presName="linearFlow" presStyleCnt="0">
        <dgm:presLayoutVars>
          <dgm:dir/>
          <dgm:animLvl val="lvl"/>
          <dgm:resizeHandles val="exact"/>
        </dgm:presLayoutVars>
      </dgm:prSet>
      <dgm:spPr/>
    </dgm:pt>
    <dgm:pt modelId="{2CA3485C-A687-42B1-8942-259C37255B87}" type="pres">
      <dgm:prSet presAssocID="{09EDDCB9-1D7B-4E1E-A05C-AA4D69BCE755}" presName="composite" presStyleCnt="0"/>
      <dgm:spPr/>
    </dgm:pt>
    <dgm:pt modelId="{267A24DC-3C57-42D6-B1EC-EEEA99BCDC81}" type="pres">
      <dgm:prSet presAssocID="{09EDDCB9-1D7B-4E1E-A05C-AA4D69BCE75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0B6C4CA-DB7B-48D1-9248-863FB0E5B2CF}" type="pres">
      <dgm:prSet presAssocID="{09EDDCB9-1D7B-4E1E-A05C-AA4D69BCE755}" presName="descendantText" presStyleLbl="alignAcc1" presStyleIdx="0" presStyleCnt="3">
        <dgm:presLayoutVars>
          <dgm:bulletEnabled val="1"/>
        </dgm:presLayoutVars>
      </dgm:prSet>
      <dgm:spPr/>
    </dgm:pt>
    <dgm:pt modelId="{5E16E874-9DB1-4007-A530-EC5BE5E46AA4}" type="pres">
      <dgm:prSet presAssocID="{F0D4D63F-8C8E-4806-905E-2160485D8562}" presName="sp" presStyleCnt="0"/>
      <dgm:spPr/>
    </dgm:pt>
    <dgm:pt modelId="{C739BE25-6C57-4C6B-AE62-ADAFFAA0C0FB}" type="pres">
      <dgm:prSet presAssocID="{C1903C8D-762F-40AD-BF73-899F9E420278}" presName="composite" presStyleCnt="0"/>
      <dgm:spPr/>
    </dgm:pt>
    <dgm:pt modelId="{48F105C8-C31E-4321-ABE2-A6F9C464C1AA}" type="pres">
      <dgm:prSet presAssocID="{C1903C8D-762F-40AD-BF73-899F9E42027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CE9EA60-619E-4118-B9FB-5B061D3F5528}" type="pres">
      <dgm:prSet presAssocID="{C1903C8D-762F-40AD-BF73-899F9E420278}" presName="descendantText" presStyleLbl="alignAcc1" presStyleIdx="1" presStyleCnt="3">
        <dgm:presLayoutVars>
          <dgm:bulletEnabled val="1"/>
        </dgm:presLayoutVars>
      </dgm:prSet>
      <dgm:spPr/>
    </dgm:pt>
    <dgm:pt modelId="{20F109B5-739B-4C34-BA0D-97C79823C96C}" type="pres">
      <dgm:prSet presAssocID="{8A7913C7-6C53-432D-9120-FD338D4AB546}" presName="sp" presStyleCnt="0"/>
      <dgm:spPr/>
    </dgm:pt>
    <dgm:pt modelId="{2F63BEAB-8543-40DE-B74B-DE8F8AC8DB8F}" type="pres">
      <dgm:prSet presAssocID="{018394BD-F087-44A5-998E-BBCAB5AED3F8}" presName="composite" presStyleCnt="0"/>
      <dgm:spPr/>
    </dgm:pt>
    <dgm:pt modelId="{CA4C395C-9ADE-4DDC-9886-2CA08EDB490E}" type="pres">
      <dgm:prSet presAssocID="{018394BD-F087-44A5-998E-BBCAB5AED3F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95C9D94-6E31-4F78-A340-4A0989BA9FFA}" type="pres">
      <dgm:prSet presAssocID="{018394BD-F087-44A5-998E-BBCAB5AED3F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A2BDBA19-E146-4F88-BAAE-19726297E236}" srcId="{09EDDCB9-1D7B-4E1E-A05C-AA4D69BCE755}" destId="{B77D6020-E536-4323-98D6-A82469860DB5}" srcOrd="0" destOrd="0" parTransId="{2901B1EE-E7BF-42EA-A8C1-7C47424CB3E3}" sibTransId="{5933DB23-E3C6-46CC-AE92-7D96E2BBA5F9}"/>
    <dgm:cxn modelId="{8FE3951B-B8CB-40AE-8524-F1817E794572}" type="presOf" srcId="{B77D6020-E536-4323-98D6-A82469860DB5}" destId="{D0B6C4CA-DB7B-48D1-9248-863FB0E5B2CF}" srcOrd="0" destOrd="0" presId="urn:microsoft.com/office/officeart/2005/8/layout/chevron2"/>
    <dgm:cxn modelId="{AFF09624-66C6-4A40-ABF5-2AD067E822AA}" type="presOf" srcId="{018394BD-F087-44A5-998E-BBCAB5AED3F8}" destId="{CA4C395C-9ADE-4DDC-9886-2CA08EDB490E}" srcOrd="0" destOrd="0" presId="urn:microsoft.com/office/officeart/2005/8/layout/chevron2"/>
    <dgm:cxn modelId="{E2A5FC28-5D6A-412D-9F01-B82ACB21483F}" srcId="{018394BD-F087-44A5-998E-BBCAB5AED3F8}" destId="{0B16491C-6D78-432D-ADDF-778727887F98}" srcOrd="2" destOrd="0" parTransId="{A2F05ECF-9560-4EC0-8FF1-B18B94F09E2F}" sibTransId="{34B1BDF3-41A2-4927-9397-1310FDC39167}"/>
    <dgm:cxn modelId="{9B3CA52E-BA17-43C5-9BF3-813A2A4C08F1}" srcId="{D3F40886-DF65-4DAD-AAD2-0CAA3DE3FE7C}" destId="{09EDDCB9-1D7B-4E1E-A05C-AA4D69BCE755}" srcOrd="0" destOrd="0" parTransId="{1279649F-F4E5-41DE-866C-367E904D9735}" sibTransId="{F0D4D63F-8C8E-4806-905E-2160485D8562}"/>
    <dgm:cxn modelId="{B46B3E3F-F412-476B-A300-055EA8E4A9C0}" srcId="{018394BD-F087-44A5-998E-BBCAB5AED3F8}" destId="{12769B8C-94BF-420D-9211-3D2E61BB1405}" srcOrd="0" destOrd="0" parTransId="{0E150DAE-1143-4DDD-8FC4-1843E8FE2DE4}" sibTransId="{43648684-1900-414E-B7CF-91418B824D95}"/>
    <dgm:cxn modelId="{80417240-584E-45E1-B3E9-97D3A24A68B3}" srcId="{D3F40886-DF65-4DAD-AAD2-0CAA3DE3FE7C}" destId="{C1903C8D-762F-40AD-BF73-899F9E420278}" srcOrd="1" destOrd="0" parTransId="{09AB6AFF-7F9C-42C0-9AE0-92F1CC35D3EF}" sibTransId="{8A7913C7-6C53-432D-9120-FD338D4AB546}"/>
    <dgm:cxn modelId="{E86B3B63-E888-49E5-ADE5-99730F16E828}" type="presOf" srcId="{5DB4E99F-7C00-4F57-9972-C25810EDBC9F}" destId="{D0B6C4CA-DB7B-48D1-9248-863FB0E5B2CF}" srcOrd="0" destOrd="1" presId="urn:microsoft.com/office/officeart/2005/8/layout/chevron2"/>
    <dgm:cxn modelId="{846B8763-0265-4A69-84A4-AAD7ECEC83D9}" srcId="{018394BD-F087-44A5-998E-BBCAB5AED3F8}" destId="{34AFE247-5F1C-450D-8B8A-EAD1BB0F6C14}" srcOrd="1" destOrd="0" parTransId="{7FD80DB4-DAEC-4201-B729-A120FD9FA795}" sibTransId="{3AAAC849-1299-40EB-9D06-5852B7DDC6C8}"/>
    <dgm:cxn modelId="{C875826C-F217-4DB8-9D14-AE24ECDEE4C2}" type="presOf" srcId="{0B16491C-6D78-432D-ADDF-778727887F98}" destId="{695C9D94-6E31-4F78-A340-4A0989BA9FFA}" srcOrd="0" destOrd="2" presId="urn:microsoft.com/office/officeart/2005/8/layout/chevron2"/>
    <dgm:cxn modelId="{2311F87F-98BA-4B95-872E-E94579DFF952}" type="presOf" srcId="{D3F40886-DF65-4DAD-AAD2-0CAA3DE3FE7C}" destId="{9EF7015E-6451-4B66-A409-C089B0E78F35}" srcOrd="0" destOrd="0" presId="urn:microsoft.com/office/officeart/2005/8/layout/chevron2"/>
    <dgm:cxn modelId="{9EE43A90-703B-4E6B-8D4B-213B1328C6F8}" type="presOf" srcId="{12769B8C-94BF-420D-9211-3D2E61BB1405}" destId="{695C9D94-6E31-4F78-A340-4A0989BA9FFA}" srcOrd="0" destOrd="0" presId="urn:microsoft.com/office/officeart/2005/8/layout/chevron2"/>
    <dgm:cxn modelId="{A88F9794-B9E4-460A-9ACD-986CE0968473}" srcId="{09EDDCB9-1D7B-4E1E-A05C-AA4D69BCE755}" destId="{5DB4E99F-7C00-4F57-9972-C25810EDBC9F}" srcOrd="1" destOrd="0" parTransId="{68907C2A-8FD9-42C6-BFA5-9644CAA21B7F}" sibTransId="{67C285D8-141B-43C4-8186-0754D04835C0}"/>
    <dgm:cxn modelId="{23C912A9-6650-4AF6-9BC1-09475A2BEB0D}" type="presOf" srcId="{189FAECB-5C27-4C43-8A34-729A30E864CC}" destId="{3CE9EA60-619E-4118-B9FB-5B061D3F5528}" srcOrd="0" destOrd="1" presId="urn:microsoft.com/office/officeart/2005/8/layout/chevron2"/>
    <dgm:cxn modelId="{0D3971AF-BE6E-4CED-ABA1-0DC3D1FD494D}" type="presOf" srcId="{C85A0AA0-4C40-4253-AFF1-21533EFFE534}" destId="{3CE9EA60-619E-4118-B9FB-5B061D3F5528}" srcOrd="0" destOrd="0" presId="urn:microsoft.com/office/officeart/2005/8/layout/chevron2"/>
    <dgm:cxn modelId="{B17F3FB1-6ABE-4110-9EFA-DA50ADECE59D}" type="presOf" srcId="{C1903C8D-762F-40AD-BF73-899F9E420278}" destId="{48F105C8-C31E-4321-ABE2-A6F9C464C1AA}" srcOrd="0" destOrd="0" presId="urn:microsoft.com/office/officeart/2005/8/layout/chevron2"/>
    <dgm:cxn modelId="{27D17FBF-EDFD-4128-8956-21796391F941}" type="presOf" srcId="{09EDDCB9-1D7B-4E1E-A05C-AA4D69BCE755}" destId="{267A24DC-3C57-42D6-B1EC-EEEA99BCDC81}" srcOrd="0" destOrd="0" presId="urn:microsoft.com/office/officeart/2005/8/layout/chevron2"/>
    <dgm:cxn modelId="{1F482EE0-5797-4566-80B5-E2541E24138A}" srcId="{C1903C8D-762F-40AD-BF73-899F9E420278}" destId="{189FAECB-5C27-4C43-8A34-729A30E864CC}" srcOrd="1" destOrd="0" parTransId="{3F4E9020-AB4B-453B-8A69-12FDA8A25005}" sibTransId="{5F4AF7FF-21BA-41D9-870C-3C3F4EF32661}"/>
    <dgm:cxn modelId="{929075E2-18A0-4F61-BA03-260C6CBA62F2}" srcId="{D3F40886-DF65-4DAD-AAD2-0CAA3DE3FE7C}" destId="{018394BD-F087-44A5-998E-BBCAB5AED3F8}" srcOrd="2" destOrd="0" parTransId="{2BE87919-EF1D-41DF-A8F5-881310915BFF}" sibTransId="{193495DE-12ED-4213-B267-69EC350322E2}"/>
    <dgm:cxn modelId="{B460ABEE-0C09-465C-AFEE-47E8944EABBD}" srcId="{C1903C8D-762F-40AD-BF73-899F9E420278}" destId="{C85A0AA0-4C40-4253-AFF1-21533EFFE534}" srcOrd="0" destOrd="0" parTransId="{3C21E0B3-58A8-4F60-9010-865D376B5A18}" sibTransId="{9173ECA5-5B5D-461D-8A67-A9E57B4222BB}"/>
    <dgm:cxn modelId="{E708B7FE-ACA4-4117-BE7E-B4B51F916394}" type="presOf" srcId="{34AFE247-5F1C-450D-8B8A-EAD1BB0F6C14}" destId="{695C9D94-6E31-4F78-A340-4A0989BA9FFA}" srcOrd="0" destOrd="1" presId="urn:microsoft.com/office/officeart/2005/8/layout/chevron2"/>
    <dgm:cxn modelId="{2D709B50-BFEE-4DD0-A847-9A13C004CDEE}" type="presParOf" srcId="{9EF7015E-6451-4B66-A409-C089B0E78F35}" destId="{2CA3485C-A687-42B1-8942-259C37255B87}" srcOrd="0" destOrd="0" presId="urn:microsoft.com/office/officeart/2005/8/layout/chevron2"/>
    <dgm:cxn modelId="{1A949743-DC2A-4E91-86AA-B605B5D5F312}" type="presParOf" srcId="{2CA3485C-A687-42B1-8942-259C37255B87}" destId="{267A24DC-3C57-42D6-B1EC-EEEA99BCDC81}" srcOrd="0" destOrd="0" presId="urn:microsoft.com/office/officeart/2005/8/layout/chevron2"/>
    <dgm:cxn modelId="{3AF86FF2-B6BD-41F0-9529-4B5F044DA25A}" type="presParOf" srcId="{2CA3485C-A687-42B1-8942-259C37255B87}" destId="{D0B6C4CA-DB7B-48D1-9248-863FB0E5B2CF}" srcOrd="1" destOrd="0" presId="urn:microsoft.com/office/officeart/2005/8/layout/chevron2"/>
    <dgm:cxn modelId="{3DAC8659-B5DC-406F-8041-876067F2A2A7}" type="presParOf" srcId="{9EF7015E-6451-4B66-A409-C089B0E78F35}" destId="{5E16E874-9DB1-4007-A530-EC5BE5E46AA4}" srcOrd="1" destOrd="0" presId="urn:microsoft.com/office/officeart/2005/8/layout/chevron2"/>
    <dgm:cxn modelId="{D3766EAD-E4CA-43FC-8F4E-2509801AA8C0}" type="presParOf" srcId="{9EF7015E-6451-4B66-A409-C089B0E78F35}" destId="{C739BE25-6C57-4C6B-AE62-ADAFFAA0C0FB}" srcOrd="2" destOrd="0" presId="urn:microsoft.com/office/officeart/2005/8/layout/chevron2"/>
    <dgm:cxn modelId="{4C72EF9E-B5C4-433D-BBF7-8846BA400E30}" type="presParOf" srcId="{C739BE25-6C57-4C6B-AE62-ADAFFAA0C0FB}" destId="{48F105C8-C31E-4321-ABE2-A6F9C464C1AA}" srcOrd="0" destOrd="0" presId="urn:microsoft.com/office/officeart/2005/8/layout/chevron2"/>
    <dgm:cxn modelId="{18681566-3174-4801-92E5-1649EFFFF079}" type="presParOf" srcId="{C739BE25-6C57-4C6B-AE62-ADAFFAA0C0FB}" destId="{3CE9EA60-619E-4118-B9FB-5B061D3F5528}" srcOrd="1" destOrd="0" presId="urn:microsoft.com/office/officeart/2005/8/layout/chevron2"/>
    <dgm:cxn modelId="{FC11C902-0ECF-4D13-BADC-E7D4CC7EE155}" type="presParOf" srcId="{9EF7015E-6451-4B66-A409-C089B0E78F35}" destId="{20F109B5-739B-4C34-BA0D-97C79823C96C}" srcOrd="3" destOrd="0" presId="urn:microsoft.com/office/officeart/2005/8/layout/chevron2"/>
    <dgm:cxn modelId="{74A6AA20-E436-4FA1-93B9-935E55EE1D1C}" type="presParOf" srcId="{9EF7015E-6451-4B66-A409-C089B0E78F35}" destId="{2F63BEAB-8543-40DE-B74B-DE8F8AC8DB8F}" srcOrd="4" destOrd="0" presId="urn:microsoft.com/office/officeart/2005/8/layout/chevron2"/>
    <dgm:cxn modelId="{ADB8721B-411F-4327-9B67-6A40AF96E09F}" type="presParOf" srcId="{2F63BEAB-8543-40DE-B74B-DE8F8AC8DB8F}" destId="{CA4C395C-9ADE-4DDC-9886-2CA08EDB490E}" srcOrd="0" destOrd="0" presId="urn:microsoft.com/office/officeart/2005/8/layout/chevron2"/>
    <dgm:cxn modelId="{2A4784F0-6967-4D1A-83E2-F9DD05CC8485}" type="presParOf" srcId="{2F63BEAB-8543-40DE-B74B-DE8F8AC8DB8F}" destId="{695C9D94-6E31-4F78-A340-4A0989BA9FF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897CF-7925-40BA-B348-AD9FA5A9F85C}">
      <dsp:nvSpPr>
        <dsp:cNvPr id="0" name=""/>
        <dsp:cNvSpPr/>
      </dsp:nvSpPr>
      <dsp:spPr>
        <a:xfrm rot="5400000">
          <a:off x="-181531" y="166151"/>
          <a:ext cx="1469764" cy="11845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Stage 1:</a:t>
          </a:r>
          <a:endParaRPr lang="en-IN" sz="2400" kern="1200" dirty="0"/>
        </a:p>
      </dsp:txBody>
      <dsp:txXfrm rot="-5400000">
        <a:off x="-38934" y="615839"/>
        <a:ext cx="1184570" cy="285194"/>
      </dsp:txXfrm>
    </dsp:sp>
    <dsp:sp modelId="{4404F53E-2458-4E81-B8D1-D0FBD0F1A510}">
      <dsp:nvSpPr>
        <dsp:cNvPr id="0" name=""/>
        <dsp:cNvSpPr/>
      </dsp:nvSpPr>
      <dsp:spPr>
        <a:xfrm rot="5400000">
          <a:off x="4935557" y="-3865354"/>
          <a:ext cx="955849" cy="86914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no voluntary movement</a:t>
          </a:r>
          <a:endParaRPr lang="en-IN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kern="1200" dirty="0"/>
            <a:t> </a:t>
          </a:r>
          <a:r>
            <a:rPr lang="en-US" sz="2200" kern="1200" dirty="0"/>
            <a:t>no muscular resistance to movement can be detected </a:t>
          </a:r>
          <a:endParaRPr lang="en-IN" sz="2200" kern="1200" dirty="0"/>
        </a:p>
      </dsp:txBody>
      <dsp:txXfrm rot="-5400000">
        <a:off x="1067769" y="49095"/>
        <a:ext cx="8644765" cy="862527"/>
      </dsp:txXfrm>
    </dsp:sp>
    <dsp:sp modelId="{404557E0-6B0E-4A4A-A783-D87E9FC300D2}">
      <dsp:nvSpPr>
        <dsp:cNvPr id="0" name=""/>
        <dsp:cNvSpPr/>
      </dsp:nvSpPr>
      <dsp:spPr>
        <a:xfrm rot="5400000">
          <a:off x="-259398" y="1496944"/>
          <a:ext cx="1469764" cy="10288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Stage 2</a:t>
          </a:r>
          <a:endParaRPr lang="en-IN" sz="500" kern="1200" dirty="0"/>
        </a:p>
      </dsp:txBody>
      <dsp:txXfrm rot="-5400000">
        <a:off x="-38933" y="1790898"/>
        <a:ext cx="1028835" cy="440929"/>
      </dsp:txXfrm>
    </dsp:sp>
    <dsp:sp modelId="{30EE2B52-1899-4879-908A-BC6AA9B48B8F}">
      <dsp:nvSpPr>
        <dsp:cNvPr id="0" name=""/>
        <dsp:cNvSpPr/>
      </dsp:nvSpPr>
      <dsp:spPr>
        <a:xfrm rot="5400000">
          <a:off x="4857941" y="-2591559"/>
          <a:ext cx="955347" cy="86914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basic limb synergies or some their components make their appearance </a:t>
          </a:r>
          <a:endParaRPr lang="en-IN" sz="2200" kern="1200" dirty="0"/>
        </a:p>
      </dsp:txBody>
      <dsp:txXfrm rot="-5400000">
        <a:off x="989902" y="1323116"/>
        <a:ext cx="8644790" cy="862075"/>
      </dsp:txXfrm>
    </dsp:sp>
    <dsp:sp modelId="{F223ED4A-1493-41EE-86BB-586E2A39C3F5}">
      <dsp:nvSpPr>
        <dsp:cNvPr id="0" name=""/>
        <dsp:cNvSpPr/>
      </dsp:nvSpPr>
      <dsp:spPr>
        <a:xfrm rot="5400000">
          <a:off x="-259398" y="2770990"/>
          <a:ext cx="1469764" cy="10288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Stage 3 </a:t>
          </a:r>
          <a:endParaRPr lang="en-IN" sz="2400" kern="1200" dirty="0"/>
        </a:p>
      </dsp:txBody>
      <dsp:txXfrm rot="-5400000">
        <a:off x="-38933" y="3064944"/>
        <a:ext cx="1028835" cy="440929"/>
      </dsp:txXfrm>
    </dsp:sp>
    <dsp:sp modelId="{D2B9CAC3-8B2E-49CB-8341-21C6C0FDEFA4}">
      <dsp:nvSpPr>
        <dsp:cNvPr id="0" name=""/>
        <dsp:cNvSpPr/>
      </dsp:nvSpPr>
      <dsp:spPr>
        <a:xfrm rot="5400000">
          <a:off x="4857941" y="-1317513"/>
          <a:ext cx="955347" cy="86914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basic limb synergies or some their components are performed voluntarily</a:t>
          </a:r>
          <a:endParaRPr lang="en-IN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spasticity increased </a:t>
          </a:r>
          <a:endParaRPr lang="en-IN" sz="2200" kern="1200" dirty="0"/>
        </a:p>
      </dsp:txBody>
      <dsp:txXfrm rot="-5400000">
        <a:off x="989902" y="2597162"/>
        <a:ext cx="8644790" cy="862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D7387-437E-4E5B-B350-27E4FEA20B7F}">
      <dsp:nvSpPr>
        <dsp:cNvPr id="0" name=""/>
        <dsp:cNvSpPr/>
      </dsp:nvSpPr>
      <dsp:spPr>
        <a:xfrm rot="5400000">
          <a:off x="-299276" y="299743"/>
          <a:ext cx="1995177" cy="1396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Stage 4 </a:t>
          </a:r>
          <a:endParaRPr lang="en-IN" sz="600" kern="1200" dirty="0"/>
        </a:p>
      </dsp:txBody>
      <dsp:txXfrm rot="-5400000">
        <a:off x="1" y="698778"/>
        <a:ext cx="1396624" cy="598553"/>
      </dsp:txXfrm>
    </dsp:sp>
    <dsp:sp modelId="{4E3E44FD-3729-4F63-8771-DACCB448005F}">
      <dsp:nvSpPr>
        <dsp:cNvPr id="0" name=""/>
        <dsp:cNvSpPr/>
      </dsp:nvSpPr>
      <dsp:spPr>
        <a:xfrm rot="5400000">
          <a:off x="5307679" y="-3910588"/>
          <a:ext cx="1296865" cy="91189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placing hand behind the body; </a:t>
          </a:r>
          <a:endParaRPr lang="en-IN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elevation of arm to forward horizontal position ;</a:t>
          </a:r>
          <a:endParaRPr lang="en-IN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pronation-supination with elbows at 90 deg </a:t>
          </a:r>
          <a:endParaRPr lang="en-IN" sz="2700" kern="1200" dirty="0"/>
        </a:p>
      </dsp:txBody>
      <dsp:txXfrm rot="-5400000">
        <a:off x="1396624" y="63775"/>
        <a:ext cx="9055667" cy="1170249"/>
      </dsp:txXfrm>
    </dsp:sp>
    <dsp:sp modelId="{1898229B-9311-4E6E-B928-72C2C9B6A054}">
      <dsp:nvSpPr>
        <dsp:cNvPr id="0" name=""/>
        <dsp:cNvSpPr/>
      </dsp:nvSpPr>
      <dsp:spPr>
        <a:xfrm rot="5400000">
          <a:off x="-299276" y="2104241"/>
          <a:ext cx="1995177" cy="1396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Stage 5</a:t>
          </a:r>
          <a:endParaRPr lang="en-IN" sz="2400" kern="1200" dirty="0"/>
        </a:p>
      </dsp:txBody>
      <dsp:txXfrm rot="-5400000">
        <a:off x="1" y="2503276"/>
        <a:ext cx="1396624" cy="598553"/>
      </dsp:txXfrm>
    </dsp:sp>
    <dsp:sp modelId="{F40C91A5-0CAB-4C1D-8CCF-E817A1C031E6}">
      <dsp:nvSpPr>
        <dsp:cNvPr id="0" name=""/>
        <dsp:cNvSpPr/>
      </dsp:nvSpPr>
      <dsp:spPr>
        <a:xfrm rot="5400000">
          <a:off x="5307679" y="-2106089"/>
          <a:ext cx="1296865" cy="91189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arm raising to side horizontal position ;</a:t>
          </a:r>
          <a:endParaRPr lang="en-IN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arm raising forward and overhead ;</a:t>
          </a:r>
          <a:endParaRPr lang="en-IN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pronation and supination with elbow extended </a:t>
          </a:r>
          <a:endParaRPr lang="en-IN" sz="2700" kern="1200" dirty="0"/>
        </a:p>
      </dsp:txBody>
      <dsp:txXfrm rot="-5400000">
        <a:off x="1396624" y="1868274"/>
        <a:ext cx="9055667" cy="1170249"/>
      </dsp:txXfrm>
    </dsp:sp>
    <dsp:sp modelId="{54002EC8-65C6-41A9-8BA6-F794AA5ED7E2}">
      <dsp:nvSpPr>
        <dsp:cNvPr id="0" name=""/>
        <dsp:cNvSpPr/>
      </dsp:nvSpPr>
      <dsp:spPr>
        <a:xfrm rot="5400000">
          <a:off x="-299276" y="3908740"/>
          <a:ext cx="1995177" cy="1396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Stage 6</a:t>
          </a:r>
          <a:r>
            <a:rPr lang="en-US" sz="3600" kern="1200" dirty="0"/>
            <a:t> </a:t>
          </a:r>
          <a:endParaRPr lang="en-IN" sz="3600" kern="1200" dirty="0"/>
        </a:p>
      </dsp:txBody>
      <dsp:txXfrm rot="-5400000">
        <a:off x="1" y="4307775"/>
        <a:ext cx="1396624" cy="598553"/>
      </dsp:txXfrm>
    </dsp:sp>
    <dsp:sp modelId="{AFE88D9D-0E90-4B25-84D1-B3721B6C8C73}">
      <dsp:nvSpPr>
        <dsp:cNvPr id="0" name=""/>
        <dsp:cNvSpPr/>
      </dsp:nvSpPr>
      <dsp:spPr>
        <a:xfrm rot="5400000">
          <a:off x="5307679" y="-301591"/>
          <a:ext cx="1296865" cy="91189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isolated joint movements freely performed ; </a:t>
          </a:r>
          <a:endParaRPr lang="en-IN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movements are well coordinated and appears normal ;</a:t>
          </a:r>
          <a:endParaRPr lang="en-IN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speed tests ; chin to knee and one knee to another knee</a:t>
          </a:r>
          <a:endParaRPr lang="en-IN" sz="2700" kern="1200" dirty="0"/>
        </a:p>
      </dsp:txBody>
      <dsp:txXfrm rot="-5400000">
        <a:off x="1396624" y="3672772"/>
        <a:ext cx="9055667" cy="11702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9506F-A27D-4C23-A067-3319E6A2D7E5}">
      <dsp:nvSpPr>
        <dsp:cNvPr id="0" name=""/>
        <dsp:cNvSpPr/>
      </dsp:nvSpPr>
      <dsp:spPr>
        <a:xfrm rot="5400000">
          <a:off x="-254638" y="254927"/>
          <a:ext cx="1697586" cy="11883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Stage 1 </a:t>
          </a:r>
          <a:endParaRPr lang="en-IN" sz="2600" kern="1200"/>
        </a:p>
      </dsp:txBody>
      <dsp:txXfrm rot="-5400000">
        <a:off x="0" y="594444"/>
        <a:ext cx="1188310" cy="509276"/>
      </dsp:txXfrm>
    </dsp:sp>
    <dsp:sp modelId="{F8A18FCD-5AF4-446F-B4AE-31D6F354DB0F}">
      <dsp:nvSpPr>
        <dsp:cNvPr id="0" name=""/>
        <dsp:cNvSpPr/>
      </dsp:nvSpPr>
      <dsp:spPr>
        <a:xfrm rot="5400000">
          <a:off x="5300239" y="-4111639"/>
          <a:ext cx="1103431" cy="9327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Flaccidity</a:t>
          </a:r>
          <a:r>
            <a:rPr lang="en-US" sz="1700" kern="1200" dirty="0"/>
            <a:t> </a:t>
          </a:r>
          <a:endParaRPr lang="en-IN" sz="1700" kern="1200" dirty="0"/>
        </a:p>
      </dsp:txBody>
      <dsp:txXfrm rot="-5400000">
        <a:off x="1188311" y="54154"/>
        <a:ext cx="9273424" cy="995701"/>
      </dsp:txXfrm>
    </dsp:sp>
    <dsp:sp modelId="{25FFF829-5284-4645-8ECD-5D6C9749FB46}">
      <dsp:nvSpPr>
        <dsp:cNvPr id="0" name=""/>
        <dsp:cNvSpPr/>
      </dsp:nvSpPr>
      <dsp:spPr>
        <a:xfrm rot="5400000">
          <a:off x="-254638" y="1778836"/>
          <a:ext cx="1697586" cy="11883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Stage 2 </a:t>
          </a:r>
          <a:endParaRPr lang="en-IN" sz="2600" kern="1200"/>
        </a:p>
      </dsp:txBody>
      <dsp:txXfrm rot="-5400000">
        <a:off x="0" y="2118353"/>
        <a:ext cx="1188310" cy="509276"/>
      </dsp:txXfrm>
    </dsp:sp>
    <dsp:sp modelId="{13ECE53F-04B2-4DE8-B5DE-86DA3EF6B93E}">
      <dsp:nvSpPr>
        <dsp:cNvPr id="0" name=""/>
        <dsp:cNvSpPr/>
      </dsp:nvSpPr>
      <dsp:spPr>
        <a:xfrm rot="5400000">
          <a:off x="5300239" y="-2587730"/>
          <a:ext cx="1103431" cy="9327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Little or no activity finger flexion</a:t>
          </a:r>
          <a:endParaRPr lang="en-IN" sz="3200" kern="1200" dirty="0"/>
        </a:p>
      </dsp:txBody>
      <dsp:txXfrm rot="-5400000">
        <a:off x="1188311" y="1578063"/>
        <a:ext cx="9273424" cy="995701"/>
      </dsp:txXfrm>
    </dsp:sp>
    <dsp:sp modelId="{5D06AE1B-C678-434A-BACD-14358C700ADB}">
      <dsp:nvSpPr>
        <dsp:cNvPr id="0" name=""/>
        <dsp:cNvSpPr/>
      </dsp:nvSpPr>
      <dsp:spPr>
        <a:xfrm rot="5400000">
          <a:off x="-254638" y="3792691"/>
          <a:ext cx="1697586" cy="11883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Stage 3:</a:t>
          </a:r>
          <a:endParaRPr lang="en-IN" sz="2600" kern="1200"/>
        </a:p>
      </dsp:txBody>
      <dsp:txXfrm rot="-5400000">
        <a:off x="0" y="4132208"/>
        <a:ext cx="1188310" cy="509276"/>
      </dsp:txXfrm>
    </dsp:sp>
    <dsp:sp modelId="{CD524007-182C-4EB7-81C3-BC68F6B8DC83}">
      <dsp:nvSpPr>
        <dsp:cNvPr id="0" name=""/>
        <dsp:cNvSpPr/>
      </dsp:nvSpPr>
      <dsp:spPr>
        <a:xfrm rot="5400000">
          <a:off x="4810294" y="-573875"/>
          <a:ext cx="2083322" cy="9327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mass grasp </a:t>
          </a:r>
          <a:endParaRPr lang="en-IN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use of hook grasp but no release</a:t>
          </a:r>
          <a:endParaRPr lang="en-IN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no voluntary finger extension </a:t>
          </a:r>
          <a:endParaRPr lang="en-IN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possibly reflex extension of digits </a:t>
          </a:r>
          <a:endParaRPr lang="en-IN" sz="3100" kern="1200" dirty="0"/>
        </a:p>
      </dsp:txBody>
      <dsp:txXfrm rot="-5400000">
        <a:off x="1188311" y="3149807"/>
        <a:ext cx="9225590" cy="18799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B374A-2FD6-4496-80F8-D7D3A18C02AA}">
      <dsp:nvSpPr>
        <dsp:cNvPr id="0" name=""/>
        <dsp:cNvSpPr/>
      </dsp:nvSpPr>
      <dsp:spPr>
        <a:xfrm rot="5400000">
          <a:off x="-268968" y="416880"/>
          <a:ext cx="1793123" cy="1255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Stage 4 :</a:t>
          </a:r>
          <a:endParaRPr lang="en-IN" sz="2600" kern="1200"/>
        </a:p>
      </dsp:txBody>
      <dsp:txXfrm rot="-5400000">
        <a:off x="1" y="775504"/>
        <a:ext cx="1255186" cy="537937"/>
      </dsp:txXfrm>
    </dsp:sp>
    <dsp:sp modelId="{68F8BAB2-0982-4557-AE37-D1B5F0719DD0}">
      <dsp:nvSpPr>
        <dsp:cNvPr id="0" name=""/>
        <dsp:cNvSpPr/>
      </dsp:nvSpPr>
      <dsp:spPr>
        <a:xfrm rot="5400000">
          <a:off x="5157857" y="-3899529"/>
          <a:ext cx="1455070" cy="92604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lateral prehension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release by thumb movement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semivolunatry finger extension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small range </a:t>
          </a:r>
          <a:endParaRPr lang="en-IN" sz="2400" kern="1200" dirty="0"/>
        </a:p>
      </dsp:txBody>
      <dsp:txXfrm rot="-5400000">
        <a:off x="1255186" y="74173"/>
        <a:ext cx="9189382" cy="1313008"/>
      </dsp:txXfrm>
    </dsp:sp>
    <dsp:sp modelId="{597C472E-25B3-4E8A-A75B-7AA2A8DB3BC3}">
      <dsp:nvSpPr>
        <dsp:cNvPr id="0" name=""/>
        <dsp:cNvSpPr/>
      </dsp:nvSpPr>
      <dsp:spPr>
        <a:xfrm rot="5400000">
          <a:off x="-268968" y="2434884"/>
          <a:ext cx="1793123" cy="1255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Stage 5</a:t>
          </a:r>
          <a:endParaRPr lang="en-IN" sz="2600" kern="1200" dirty="0"/>
        </a:p>
      </dsp:txBody>
      <dsp:txXfrm rot="-5400000">
        <a:off x="1" y="2793508"/>
        <a:ext cx="1255186" cy="537937"/>
      </dsp:txXfrm>
    </dsp:sp>
    <dsp:sp modelId="{D6D63363-1533-4BE9-A759-D0683AC0F14F}">
      <dsp:nvSpPr>
        <dsp:cNvPr id="0" name=""/>
        <dsp:cNvSpPr/>
      </dsp:nvSpPr>
      <dsp:spPr>
        <a:xfrm rot="5400000">
          <a:off x="4911033" y="-1881525"/>
          <a:ext cx="1948719" cy="92604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palmar prehension possibly cylindrical and spherical grasp </a:t>
          </a:r>
          <a:endParaRPr lang="en-IN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awkwardly performed  and with limited functional use </a:t>
          </a:r>
          <a:endParaRPr lang="en-IN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voluntary mass extension of digits </a:t>
          </a:r>
          <a:endParaRPr lang="en-IN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variable range </a:t>
          </a:r>
          <a:endParaRPr lang="en-IN" sz="2800" kern="1200" dirty="0"/>
        </a:p>
      </dsp:txBody>
      <dsp:txXfrm rot="-5400000">
        <a:off x="1255187" y="1869450"/>
        <a:ext cx="9165284" cy="1758461"/>
      </dsp:txXfrm>
    </dsp:sp>
    <dsp:sp modelId="{4B3D95A7-CAEB-4B5B-84EF-6774588CB523}">
      <dsp:nvSpPr>
        <dsp:cNvPr id="0" name=""/>
        <dsp:cNvSpPr/>
      </dsp:nvSpPr>
      <dsp:spPr>
        <a:xfrm rot="5400000">
          <a:off x="-268968" y="4234311"/>
          <a:ext cx="1793123" cy="1255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Stage 6</a:t>
          </a:r>
          <a:endParaRPr lang="en-IN" sz="2600" kern="1200"/>
        </a:p>
      </dsp:txBody>
      <dsp:txXfrm rot="-5400000">
        <a:off x="1" y="4592935"/>
        <a:ext cx="1255186" cy="537937"/>
      </dsp:txXfrm>
    </dsp:sp>
    <dsp:sp modelId="{0ED7DC2A-A990-4498-A9BF-94A56F777629}">
      <dsp:nvSpPr>
        <dsp:cNvPr id="0" name=""/>
        <dsp:cNvSpPr/>
      </dsp:nvSpPr>
      <dsp:spPr>
        <a:xfrm rot="5400000">
          <a:off x="5129610" y="-82099"/>
          <a:ext cx="1511564" cy="92604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All prehensions types under control</a:t>
          </a:r>
          <a:endParaRPr lang="en-IN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skills improving less accurate than on opposite side  </a:t>
          </a:r>
          <a:endParaRPr lang="en-IN" sz="2800" kern="1200" dirty="0"/>
        </a:p>
      </dsp:txBody>
      <dsp:txXfrm rot="-5400000">
        <a:off x="1255186" y="3866113"/>
        <a:ext cx="9186625" cy="13639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B0E79-3BD2-4446-A3D9-46493C5B54EB}">
      <dsp:nvSpPr>
        <dsp:cNvPr id="0" name=""/>
        <dsp:cNvSpPr/>
      </dsp:nvSpPr>
      <dsp:spPr>
        <a:xfrm rot="5400000">
          <a:off x="-266094" y="268878"/>
          <a:ext cx="1773965" cy="12417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Stage 1</a:t>
          </a:r>
          <a:endParaRPr lang="en-IN" sz="2500" kern="1200" dirty="0"/>
        </a:p>
      </dsp:txBody>
      <dsp:txXfrm rot="-5400000">
        <a:off x="2" y="623671"/>
        <a:ext cx="1241775" cy="532190"/>
      </dsp:txXfrm>
    </dsp:sp>
    <dsp:sp modelId="{B380E1B8-6D84-4A70-9876-4752B961BB8D}">
      <dsp:nvSpPr>
        <dsp:cNvPr id="0" name=""/>
        <dsp:cNvSpPr/>
      </dsp:nvSpPr>
      <dsp:spPr>
        <a:xfrm rot="5400000">
          <a:off x="5302149" y="-4057589"/>
          <a:ext cx="1153077" cy="92738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flaccidity </a:t>
          </a:r>
          <a:endParaRPr lang="en-IN" sz="3900" kern="1200" dirty="0"/>
        </a:p>
      </dsp:txBody>
      <dsp:txXfrm rot="-5400000">
        <a:off x="1241776" y="59073"/>
        <a:ext cx="9217535" cy="1040499"/>
      </dsp:txXfrm>
    </dsp:sp>
    <dsp:sp modelId="{6B5F870A-7385-4038-A00F-1D71D1DFD203}">
      <dsp:nvSpPr>
        <dsp:cNvPr id="0" name=""/>
        <dsp:cNvSpPr/>
      </dsp:nvSpPr>
      <dsp:spPr>
        <a:xfrm rot="5400000">
          <a:off x="-266094" y="1850595"/>
          <a:ext cx="1773965" cy="12417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Stage 2:</a:t>
          </a:r>
          <a:endParaRPr lang="en-IN" sz="2500" kern="1200" dirty="0"/>
        </a:p>
      </dsp:txBody>
      <dsp:txXfrm rot="-5400000">
        <a:off x="2" y="2205388"/>
        <a:ext cx="1241775" cy="532190"/>
      </dsp:txXfrm>
    </dsp:sp>
    <dsp:sp modelId="{FA8BDA2C-2F96-42B0-A76F-6AD810698E36}">
      <dsp:nvSpPr>
        <dsp:cNvPr id="0" name=""/>
        <dsp:cNvSpPr/>
      </dsp:nvSpPr>
      <dsp:spPr>
        <a:xfrm rot="5400000">
          <a:off x="5302149" y="-2475872"/>
          <a:ext cx="1153077" cy="92738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/>
            <a:t>minimal voluntary movements of the lower limb</a:t>
          </a:r>
          <a:endParaRPr lang="en-IN" sz="3900" kern="1200"/>
        </a:p>
      </dsp:txBody>
      <dsp:txXfrm rot="-5400000">
        <a:off x="1241776" y="1640790"/>
        <a:ext cx="9217535" cy="1040499"/>
      </dsp:txXfrm>
    </dsp:sp>
    <dsp:sp modelId="{835D7A9F-6DCE-4606-BFA4-86D4D1555DCE}">
      <dsp:nvSpPr>
        <dsp:cNvPr id="0" name=""/>
        <dsp:cNvSpPr/>
      </dsp:nvSpPr>
      <dsp:spPr>
        <a:xfrm rot="5400000">
          <a:off x="-266094" y="3432312"/>
          <a:ext cx="1773965" cy="12417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Stage 3 :</a:t>
          </a:r>
          <a:endParaRPr lang="en-IN" sz="2500" kern="1200" dirty="0"/>
        </a:p>
      </dsp:txBody>
      <dsp:txXfrm rot="-5400000">
        <a:off x="2" y="3787105"/>
        <a:ext cx="1241775" cy="532190"/>
      </dsp:txXfrm>
    </dsp:sp>
    <dsp:sp modelId="{4F136B24-073D-4236-96D1-8FB31EC72ECC}">
      <dsp:nvSpPr>
        <dsp:cNvPr id="0" name=""/>
        <dsp:cNvSpPr/>
      </dsp:nvSpPr>
      <dsp:spPr>
        <a:xfrm rot="5400000">
          <a:off x="5302149" y="-894155"/>
          <a:ext cx="1153077" cy="92738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/>
            <a:t>hip knee ankle flexion in sitting and standing </a:t>
          </a:r>
          <a:endParaRPr lang="en-IN" sz="3900" kern="1200"/>
        </a:p>
      </dsp:txBody>
      <dsp:txXfrm rot="-5400000">
        <a:off x="1241776" y="3222507"/>
        <a:ext cx="9217535" cy="10404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A24DC-3C57-42D6-B1EC-EEEA99BCDC81}">
      <dsp:nvSpPr>
        <dsp:cNvPr id="0" name=""/>
        <dsp:cNvSpPr/>
      </dsp:nvSpPr>
      <dsp:spPr>
        <a:xfrm rot="5400000">
          <a:off x="-298127" y="301867"/>
          <a:ext cx="1987513" cy="13912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Stage 4 </a:t>
          </a:r>
          <a:endParaRPr lang="en-IN" sz="2400" kern="1200" dirty="0"/>
        </a:p>
      </dsp:txBody>
      <dsp:txXfrm rot="-5400000">
        <a:off x="1" y="699370"/>
        <a:ext cx="1391259" cy="596254"/>
      </dsp:txXfrm>
    </dsp:sp>
    <dsp:sp modelId="{D0B6C4CA-DB7B-48D1-9248-863FB0E5B2CF}">
      <dsp:nvSpPr>
        <dsp:cNvPr id="0" name=""/>
        <dsp:cNvSpPr/>
      </dsp:nvSpPr>
      <dsp:spPr>
        <a:xfrm rot="5400000">
          <a:off x="4909818" y="-3514819"/>
          <a:ext cx="1291883" cy="83290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sitting -knee flexion beyond 90 deg with foot sliding backward on the floor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voluntary dorsiflexion of the ankle without lifting the foot off the floor </a:t>
          </a:r>
          <a:endParaRPr lang="en-IN" sz="2400" kern="1200" dirty="0"/>
        </a:p>
      </dsp:txBody>
      <dsp:txXfrm rot="-5400000">
        <a:off x="1391259" y="66805"/>
        <a:ext cx="8265937" cy="1165753"/>
      </dsp:txXfrm>
    </dsp:sp>
    <dsp:sp modelId="{48F105C8-C31E-4321-ABE2-A6F9C464C1AA}">
      <dsp:nvSpPr>
        <dsp:cNvPr id="0" name=""/>
        <dsp:cNvSpPr/>
      </dsp:nvSpPr>
      <dsp:spPr>
        <a:xfrm rot="5400000">
          <a:off x="-298127" y="2098888"/>
          <a:ext cx="1987513" cy="13912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Stage 5</a:t>
          </a:r>
          <a:endParaRPr lang="en-IN" sz="3300" kern="1200" dirty="0"/>
        </a:p>
      </dsp:txBody>
      <dsp:txXfrm rot="-5400000">
        <a:off x="1" y="2496391"/>
        <a:ext cx="1391259" cy="596254"/>
      </dsp:txXfrm>
    </dsp:sp>
    <dsp:sp modelId="{3CE9EA60-619E-4118-B9FB-5B061D3F5528}">
      <dsp:nvSpPr>
        <dsp:cNvPr id="0" name=""/>
        <dsp:cNvSpPr/>
      </dsp:nvSpPr>
      <dsp:spPr>
        <a:xfrm rot="5400000">
          <a:off x="4909818" y="-1717798"/>
          <a:ext cx="1291883" cy="83290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standing ,isolated non weight bearing knee flexion ,hip extended or nearly extended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standing  -isolated dorsiflexion of the ankle ,knee extended ,heel forward in a position of short step </a:t>
          </a:r>
          <a:endParaRPr lang="en-IN" sz="2400" kern="1200" dirty="0"/>
        </a:p>
      </dsp:txBody>
      <dsp:txXfrm rot="-5400000">
        <a:off x="1391259" y="1863826"/>
        <a:ext cx="8265937" cy="1165753"/>
      </dsp:txXfrm>
    </dsp:sp>
    <dsp:sp modelId="{CA4C395C-9ADE-4DDC-9886-2CA08EDB490E}">
      <dsp:nvSpPr>
        <dsp:cNvPr id="0" name=""/>
        <dsp:cNvSpPr/>
      </dsp:nvSpPr>
      <dsp:spPr>
        <a:xfrm rot="5400000">
          <a:off x="-298127" y="3895909"/>
          <a:ext cx="1987513" cy="13912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Stage 6</a:t>
          </a:r>
          <a:endParaRPr lang="en-IN" sz="3300" kern="1200" dirty="0"/>
        </a:p>
      </dsp:txBody>
      <dsp:txXfrm rot="-5400000">
        <a:off x="1" y="4293412"/>
        <a:ext cx="1391259" cy="596254"/>
      </dsp:txXfrm>
    </dsp:sp>
    <dsp:sp modelId="{695C9D94-6E31-4F78-A340-4A0989BA9FFA}">
      <dsp:nvSpPr>
        <dsp:cNvPr id="0" name=""/>
        <dsp:cNvSpPr/>
      </dsp:nvSpPr>
      <dsp:spPr>
        <a:xfrm rot="5400000">
          <a:off x="4909818" y="79222"/>
          <a:ext cx="1291883" cy="83290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standing ,hip abduction beyond range obtained from elevation of the pelvis ;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reciprocal activation of the inner and outer hamstring muscles ,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 combined inversion and eversion of the ankle </a:t>
          </a:r>
          <a:endParaRPr lang="en-IN" sz="2400" kern="1200" dirty="0"/>
        </a:p>
      </dsp:txBody>
      <dsp:txXfrm rot="-5400000">
        <a:off x="1391259" y="3660847"/>
        <a:ext cx="8265937" cy="1165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0BC77-A3DF-4226-BB13-707248079707}" type="datetimeFigureOut">
              <a:rPr lang="en-IN" smtClean="0"/>
              <a:t>18-06-2024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7486B-AD29-4DA6-9FA8-238108DBEF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697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Sustained a CVA </a:t>
            </a:r>
          </a:p>
          <a:p>
            <a:r>
              <a:rPr lang="en-US" dirty="0"/>
              <a:t>Group of muscles in </a:t>
            </a:r>
            <a:r>
              <a:rPr lang="en-US" dirty="0" err="1"/>
              <a:t>hemiplgic</a:t>
            </a:r>
            <a:r>
              <a:rPr lang="en-US" dirty="0"/>
              <a:t> limb synergy :act as bound unit of motion  </a:t>
            </a:r>
            <a:r>
              <a:rPr lang="en-US" dirty="0" err="1"/>
              <a:t>prodeces</a:t>
            </a:r>
            <a:r>
              <a:rPr lang="en-US" dirty="0"/>
              <a:t> same outcome irrespective of the attempt </a:t>
            </a:r>
          </a:p>
          <a:p>
            <a:r>
              <a:rPr lang="en-US" dirty="0"/>
              <a:t>They are primitive , automatic reflexive and highly similar </a:t>
            </a:r>
          </a:p>
          <a:p>
            <a:r>
              <a:rPr lang="en-US" dirty="0"/>
              <a:t>During early spastic period  limb synergies make their appearance </a:t>
            </a:r>
          </a:p>
          <a:p>
            <a:r>
              <a:rPr lang="en-US" dirty="0"/>
              <a:t>Patients in hemiplegia are unable to recruit same muscles for </a:t>
            </a:r>
            <a:r>
              <a:rPr lang="en-US" dirty="0" err="1"/>
              <a:t>diifernt</a:t>
            </a:r>
            <a:r>
              <a:rPr lang="en-US" dirty="0"/>
              <a:t> combinations</a:t>
            </a:r>
          </a:p>
          <a:p>
            <a:r>
              <a:rPr lang="en-US" dirty="0" err="1"/>
              <a:t>beevor</a:t>
            </a:r>
            <a:r>
              <a:rPr lang="en-US" dirty="0"/>
              <a:t>  stated :muscle will be paralyzed for one movement but not for other </a:t>
            </a:r>
          </a:p>
          <a:p>
            <a:r>
              <a:rPr lang="en-US" dirty="0"/>
              <a:t>During spastic stage of hemi retain </a:t>
            </a:r>
            <a:r>
              <a:rPr lang="en-US" dirty="0" err="1"/>
              <a:t>retain</a:t>
            </a:r>
            <a:r>
              <a:rPr lang="en-US" dirty="0"/>
              <a:t> primitive </a:t>
            </a:r>
            <a:r>
              <a:rPr lang="en-US" dirty="0" err="1"/>
              <a:t>sterotyped</a:t>
            </a:r>
            <a:r>
              <a:rPr lang="en-US" dirty="0"/>
              <a:t> character as observed by </a:t>
            </a:r>
            <a:r>
              <a:rPr lang="en-US" dirty="0" err="1"/>
              <a:t>sheerington</a:t>
            </a:r>
            <a:r>
              <a:rPr lang="en-US" dirty="0"/>
              <a:t> and </a:t>
            </a:r>
            <a:r>
              <a:rPr lang="en-US" dirty="0" err="1"/>
              <a:t>hagbarth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979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Mutual dependency of upper limb and lower limb</a:t>
            </a:r>
          </a:p>
          <a:p>
            <a:r>
              <a:rPr lang="en-US" dirty="0"/>
              <a:t>Homolateral pattern develops than crossed pattern thus evolution in reverse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4894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Organic hemiplegia </a:t>
            </a:r>
          </a:p>
          <a:p>
            <a:r>
              <a:rPr lang="en-US" dirty="0"/>
              <a:t>Adduction easy and before abduction(extensor synergy )</a:t>
            </a:r>
          </a:p>
          <a:p>
            <a:r>
              <a:rPr lang="en-US" dirty="0"/>
              <a:t>Inherent symmetrical movements exaggerated in hemi</a:t>
            </a:r>
          </a:p>
          <a:p>
            <a:r>
              <a:rPr lang="en-US" dirty="0"/>
              <a:t>Coordination synkinesis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5688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Organic hemiplegia </a:t>
            </a:r>
          </a:p>
          <a:p>
            <a:r>
              <a:rPr lang="en-US" dirty="0"/>
              <a:t>Adduction easy and before abduction(extensor synergy )</a:t>
            </a:r>
          </a:p>
          <a:p>
            <a:r>
              <a:rPr lang="en-US" dirty="0"/>
              <a:t>Inherent symmetrical movements exaggerated in hemi</a:t>
            </a:r>
          </a:p>
          <a:p>
            <a:r>
              <a:rPr lang="en-US" dirty="0"/>
              <a:t>Coordination synkinesis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1657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 of grasping function simple stretch reflex </a:t>
            </a:r>
            <a:r>
              <a:rPr lang="en-IN" dirty="0"/>
              <a:t>a spinal cord reaction</a:t>
            </a:r>
          </a:p>
          <a:p>
            <a:r>
              <a:rPr lang="en-US" dirty="0"/>
              <a:t>Body righting flexion of upper most extremity and extension of lower (facilitated when affected extremity is on upper side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341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</a:t>
            </a:r>
            <a:r>
              <a:rPr lang="en-US" dirty="0" err="1"/>
              <a:t>stmuli</a:t>
            </a:r>
            <a:endParaRPr lang="en-US" dirty="0"/>
          </a:p>
          <a:p>
            <a:r>
              <a:rPr lang="en-US" dirty="0"/>
              <a:t>Catching phase: weak contraction of flexor and adductor </a:t>
            </a:r>
          </a:p>
          <a:p>
            <a:r>
              <a:rPr lang="en-US" dirty="0" err="1"/>
              <a:t>Holding:stretch</a:t>
            </a:r>
            <a:r>
              <a:rPr lang="en-US" dirty="0"/>
              <a:t> on the tendons of the muscles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9398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Stationary contact </a:t>
            </a:r>
          </a:p>
          <a:p>
            <a:r>
              <a:rPr lang="en-US" dirty="0"/>
              <a:t>Voluntary closure unable to open the </a:t>
            </a:r>
          </a:p>
          <a:p>
            <a:r>
              <a:rPr lang="en-US" dirty="0" err="1"/>
              <a:t>Withou</a:t>
            </a:r>
            <a:r>
              <a:rPr lang="en-US" dirty="0"/>
              <a:t> the object no difficulty I opening and closing of hand </a:t>
            </a:r>
          </a:p>
          <a:p>
            <a:r>
              <a:rPr lang="en-US" dirty="0"/>
              <a:t>Frontal lobe</a:t>
            </a:r>
          </a:p>
          <a:p>
            <a:r>
              <a:rPr lang="en-US" dirty="0"/>
              <a:t>Avoiding ;lesion of parietal lobe</a:t>
            </a:r>
          </a:p>
          <a:p>
            <a:r>
              <a:rPr lang="en-US" dirty="0"/>
              <a:t>MTP extension on stimulus on palm distally</a:t>
            </a:r>
          </a:p>
          <a:p>
            <a:r>
              <a:rPr lang="en-US" dirty="0"/>
              <a:t>Grasp is possible but with hesitation </a:t>
            </a:r>
          </a:p>
          <a:p>
            <a:r>
              <a:rPr lang="en-US" dirty="0"/>
              <a:t>And more concentration required</a:t>
            </a:r>
          </a:p>
          <a:p>
            <a:r>
              <a:rPr lang="en-US" dirty="0"/>
              <a:t>Reaction is antagonistic to voluntary grasp reaction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103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Assessment of degree of recovery of CNS should ne made</a:t>
            </a:r>
          </a:p>
          <a:p>
            <a:r>
              <a:rPr lang="en-US" dirty="0"/>
              <a:t>Not to overly fatigue the patient </a:t>
            </a:r>
          </a:p>
          <a:p>
            <a:r>
              <a:rPr lang="en-US" dirty="0"/>
              <a:t>Cannot be </a:t>
            </a:r>
            <a:r>
              <a:rPr lang="en-US" dirty="0" err="1"/>
              <a:t>assesd</a:t>
            </a:r>
            <a:r>
              <a:rPr lang="en-US" dirty="0"/>
              <a:t> by </a:t>
            </a:r>
            <a:r>
              <a:rPr lang="en-US" dirty="0" err="1"/>
              <a:t>mmt</a:t>
            </a:r>
            <a:r>
              <a:rPr lang="en-US" dirty="0"/>
              <a:t> as the individual movements are not possible till spasticity is present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615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Synergy :linkage of all muscles into functional unit </a:t>
            </a:r>
          </a:p>
          <a:p>
            <a:r>
              <a:rPr lang="en-US" dirty="0"/>
              <a:t>As the </a:t>
            </a:r>
            <a:r>
              <a:rPr lang="en-US" dirty="0" err="1"/>
              <a:t>cns</a:t>
            </a:r>
            <a:r>
              <a:rPr lang="en-US" dirty="0"/>
              <a:t> links all muscles into functional patterns</a:t>
            </a:r>
          </a:p>
          <a:p>
            <a:r>
              <a:rPr lang="en-US" dirty="0"/>
              <a:t>Systems theory :computer :basics feedback </a:t>
            </a:r>
          </a:p>
          <a:p>
            <a:r>
              <a:rPr lang="en-US" dirty="0" err="1"/>
              <a:t>Feedbck</a:t>
            </a:r>
            <a:r>
              <a:rPr lang="en-US" dirty="0"/>
              <a:t> </a:t>
            </a:r>
            <a:r>
              <a:rPr lang="en-US" dirty="0" err="1"/>
              <a:t>processs</a:t>
            </a:r>
            <a:r>
              <a:rPr lang="en-US" dirty="0"/>
              <a:t> fundamental to the systems theory imply  the role of ns beyond passage </a:t>
            </a:r>
            <a:r>
              <a:rPr lang="en-US" dirty="0" err="1"/>
              <a:t>og</a:t>
            </a:r>
            <a:r>
              <a:rPr lang="en-US" dirty="0"/>
              <a:t> impulses </a:t>
            </a:r>
          </a:p>
          <a:p>
            <a:r>
              <a:rPr lang="en-US" dirty="0"/>
              <a:t>Info being exchanged </a:t>
            </a:r>
            <a:r>
              <a:rPr lang="en-US" dirty="0" err="1"/>
              <a:t>amon</a:t>
            </a:r>
            <a:r>
              <a:rPr lang="en-US" dirty="0"/>
              <a:t> the elements of the ns </a:t>
            </a:r>
          </a:p>
          <a:p>
            <a:r>
              <a:rPr lang="en-US" dirty="0"/>
              <a:t>Reflex :sensory to motor transmission of impulse  </a:t>
            </a:r>
            <a:r>
              <a:rPr lang="en-US" dirty="0" err="1"/>
              <a:t>cns</a:t>
            </a:r>
            <a:r>
              <a:rPr lang="en-US" dirty="0"/>
              <a:t> acts as a mere transmission </a:t>
            </a:r>
          </a:p>
          <a:p>
            <a:r>
              <a:rPr lang="en-US" dirty="0" err="1"/>
              <a:t>Kuypers</a:t>
            </a:r>
            <a:r>
              <a:rPr lang="en-US" dirty="0"/>
              <a:t> model :</a:t>
            </a:r>
            <a:r>
              <a:rPr lang="en-US" dirty="0" err="1"/>
              <a:t>dispers</a:t>
            </a:r>
            <a:r>
              <a:rPr lang="en-US" dirty="0"/>
              <a:t> control among variety of  brain </a:t>
            </a:r>
            <a:r>
              <a:rPr lang="en-US" dirty="0" err="1"/>
              <a:t>centres</a:t>
            </a:r>
            <a:endParaRPr lang="en-US" dirty="0"/>
          </a:p>
          <a:p>
            <a:r>
              <a:rPr lang="en-US" dirty="0"/>
              <a:t>Clinically explaining the phenomenon of LE synergy pattern and upper limb dissociated activities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4379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of lumbar reflex </a:t>
            </a:r>
          </a:p>
          <a:p>
            <a:r>
              <a:rPr lang="en-US" dirty="0" err="1"/>
              <a:t>Sensori</a:t>
            </a:r>
            <a:r>
              <a:rPr lang="en-US" dirty="0"/>
              <a:t> feedback associated with the movement and satisfaction of </a:t>
            </a:r>
            <a:r>
              <a:rPr lang="en-US" dirty="0" err="1"/>
              <a:t>movment</a:t>
            </a:r>
            <a:r>
              <a:rPr lang="en-US" dirty="0"/>
              <a:t> occurring voluntarily at some degree</a:t>
            </a:r>
          </a:p>
          <a:p>
            <a:r>
              <a:rPr lang="en-US" dirty="0"/>
              <a:t>Proprioceptive stimuli :resistance :spread of impulse to produce patterned response(associated reactions)</a:t>
            </a:r>
          </a:p>
          <a:p>
            <a:r>
              <a:rPr lang="en-US" dirty="0" err="1"/>
              <a:t>Extero</a:t>
            </a:r>
            <a:r>
              <a:rPr lang="en-US" dirty="0"/>
              <a:t> :tactile </a:t>
            </a:r>
            <a:r>
              <a:rPr lang="en-US" dirty="0" err="1"/>
              <a:t>stimuli:localized</a:t>
            </a:r>
            <a:r>
              <a:rPr lang="en-US" dirty="0"/>
              <a:t> area</a:t>
            </a:r>
          </a:p>
          <a:p>
            <a:r>
              <a:rPr lang="en-US" dirty="0"/>
              <a:t>Eccentric :generate more force  and use less energy </a:t>
            </a:r>
          </a:p>
          <a:p>
            <a:r>
              <a:rPr lang="en-US" dirty="0"/>
              <a:t>Stimuli which are stereotypically bound to the response are dropped first and tactile stimuli will be dropped last </a:t>
            </a:r>
          </a:p>
          <a:p>
            <a:r>
              <a:rPr lang="en-US" dirty="0"/>
              <a:t>6. To overcome the linkages between the synergies ,more success if familiar movement s are done</a:t>
            </a:r>
          </a:p>
          <a:p>
            <a:r>
              <a:rPr lang="en-US" dirty="0"/>
              <a:t>7.Relate the sensation to goal directed activities </a:t>
            </a:r>
          </a:p>
          <a:p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668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Absence of supination due to tightness or spastic pronators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484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 of synergy :relative strength of individual synergy component and manner in they interact </a:t>
            </a:r>
          </a:p>
          <a:p>
            <a:r>
              <a:rPr lang="en-US" dirty="0"/>
              <a:t>Involuntary </a:t>
            </a:r>
          </a:p>
          <a:p>
            <a:r>
              <a:rPr lang="en-US" dirty="0"/>
              <a:t>Lower limb :quadriceps and adductors in synergy to prevent knee buckling  and weak abductors </a:t>
            </a:r>
          </a:p>
          <a:p>
            <a:r>
              <a:rPr lang="en-US" dirty="0"/>
              <a:t>Hip flexion and dorsiflexors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6222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Tonic lumbar reflex : changes in the position of upper part of the body with respect to the pelvis  </a:t>
            </a:r>
          </a:p>
          <a:p>
            <a:r>
              <a:rPr lang="en-US" dirty="0"/>
              <a:t>Rotation of trunk to right :facilitate right upper limb flexion and right lower limb extension </a:t>
            </a:r>
          </a:p>
          <a:p>
            <a:r>
              <a:rPr lang="en-US" dirty="0"/>
              <a:t>Rotation to left :flexion of left upper limb and extension of right upper limb </a:t>
            </a:r>
          </a:p>
          <a:p>
            <a:r>
              <a:rPr lang="en-US" dirty="0"/>
              <a:t>Sports throwing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4113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a.STNR:patient</a:t>
            </a:r>
            <a:r>
              <a:rPr lang="en-US" dirty="0"/>
              <a:t> unable to extend the upper extremity elbow</a:t>
            </a:r>
          </a:p>
          <a:p>
            <a:r>
              <a:rPr lang="en-US" dirty="0"/>
              <a:t>Elbow extension possible in supine</a:t>
            </a:r>
          </a:p>
          <a:p>
            <a:r>
              <a:rPr lang="en-US" dirty="0"/>
              <a:t>Inhibitory effect </a:t>
            </a:r>
            <a:r>
              <a:rPr lang="en-US" dirty="0" err="1"/>
              <a:t>ob</a:t>
            </a:r>
            <a:r>
              <a:rPr lang="en-US" dirty="0"/>
              <a:t> prone and </a:t>
            </a:r>
            <a:r>
              <a:rPr lang="en-US" dirty="0" err="1"/>
              <a:t>facilitatiry</a:t>
            </a:r>
            <a:r>
              <a:rPr lang="en-US" dirty="0"/>
              <a:t> on supine</a:t>
            </a:r>
          </a:p>
          <a:p>
            <a:r>
              <a:rPr lang="en-US" dirty="0"/>
              <a:t>Receptors  on the skin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0364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Posural</a:t>
            </a:r>
            <a:r>
              <a:rPr lang="en-US" dirty="0"/>
              <a:t> </a:t>
            </a:r>
            <a:r>
              <a:rPr lang="en-US" dirty="0" err="1"/>
              <a:t>adjustmnets</a:t>
            </a:r>
            <a:r>
              <a:rPr lang="en-US" dirty="0"/>
              <a:t> are required for purposeful movement carried out by reflexive mechanism ,no longer adapt to individual needs</a:t>
            </a:r>
          </a:p>
          <a:p>
            <a:r>
              <a:rPr lang="en-US" dirty="0"/>
              <a:t>They are released postural reactions deprived of voluntary control </a:t>
            </a:r>
          </a:p>
          <a:p>
            <a:r>
              <a:rPr lang="en-US" dirty="0"/>
              <a:t>2.In presence of spasticity ,achieved degree of voluntary control</a:t>
            </a:r>
          </a:p>
          <a:p>
            <a:r>
              <a:rPr lang="en-US" dirty="0"/>
              <a:t>3.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081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Posural</a:t>
            </a:r>
            <a:r>
              <a:rPr lang="en-US" dirty="0"/>
              <a:t> </a:t>
            </a:r>
            <a:r>
              <a:rPr lang="en-US" dirty="0" err="1"/>
              <a:t>adjustmnets</a:t>
            </a:r>
            <a:r>
              <a:rPr lang="en-US" dirty="0"/>
              <a:t> are required for purposeful movement carried out by reflexive mechanism ,no longer adapt to individual needs</a:t>
            </a:r>
          </a:p>
          <a:p>
            <a:r>
              <a:rPr lang="en-US" dirty="0"/>
              <a:t>They are released postural reactions deprived of voluntary control </a:t>
            </a:r>
          </a:p>
          <a:p>
            <a:r>
              <a:rPr lang="en-US" dirty="0"/>
              <a:t>2.In presence of spasticity ,achieved degree of voluntary control</a:t>
            </a:r>
          </a:p>
          <a:p>
            <a:r>
              <a:rPr lang="en-US" dirty="0"/>
              <a:t>3.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8382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Posural</a:t>
            </a:r>
            <a:r>
              <a:rPr lang="en-US" dirty="0"/>
              <a:t> </a:t>
            </a:r>
            <a:r>
              <a:rPr lang="en-US" dirty="0" err="1"/>
              <a:t>adjustmnets</a:t>
            </a:r>
            <a:r>
              <a:rPr lang="en-US" dirty="0"/>
              <a:t> are required for purposeful movement carried out by reflexive mechanism ,no longer adapt to individual needs</a:t>
            </a:r>
          </a:p>
          <a:p>
            <a:r>
              <a:rPr lang="en-US" dirty="0"/>
              <a:t>They are released postural reactions deprived of voluntary control </a:t>
            </a:r>
          </a:p>
          <a:p>
            <a:r>
              <a:rPr lang="en-US" dirty="0"/>
              <a:t>2.In presence of spasticity ,achieved degree of voluntary control</a:t>
            </a:r>
          </a:p>
          <a:p>
            <a:r>
              <a:rPr lang="en-US" dirty="0"/>
              <a:t>3.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8716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Flexion synergy in the inhalation phase of  yawn </a:t>
            </a:r>
          </a:p>
          <a:p>
            <a:r>
              <a:rPr lang="en-US" dirty="0"/>
              <a:t>Morning stretch :arm flexion with opening of hands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FC6E9-6EAA-4942-9CB3-82F9ABF367CC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483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51D01E2-BC79-45E9-B035-46FAEC32CFD3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178A-37FF-4229-8232-793DE260DDF7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13FB9-9978-4A02-AC8B-27A2776791C0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6B4D-4568-41ED-B3D0-D2A3D83E2DF5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FF5D-8B04-4DFF-9ECF-BAB57CA7C4A2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6C3D-9E89-4D6D-A6AF-77EEF78348FB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FB81-EDD0-44E6-A824-5749F96B5BE2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45BA-75EF-4AE0-81C4-7243BD07C4C9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9646-B128-434F-873A-FA4021A5E99E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6751-024F-4BA6-9979-F32DBF178610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0B21-655F-4151-82D4-49D958A80EA3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BE4E6C8-CF4F-485C-9A6B-6C52F6E9DBBB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ugl-Meyer_Assessment_Lower-Extremity_FMA-LE.pdf" TargetMode="External"/><Relationship Id="rId2" Type="http://schemas.openxmlformats.org/officeDocument/2006/relationships/hyperlink" Target="1520603_fma-ue-protocol-english-updated-20150311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8791-D305-446E-A967-AFA7D2CDD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N" dirty="0" err="1"/>
              <a:t>Brunnstrom</a:t>
            </a:r>
            <a:r>
              <a:rPr lang="en-IN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3C971-6E53-4C49-8435-DB1FB8BA4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0" y="4960136"/>
            <a:ext cx="3962400" cy="1671670"/>
          </a:xfrm>
        </p:spPr>
        <p:txBody>
          <a:bodyPr>
            <a:normAutofit/>
          </a:bodyPr>
          <a:lstStyle/>
          <a:p>
            <a:pPr algn="ctr"/>
            <a:r>
              <a:rPr lang="en-I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Gaurav C. Mhaske</a:t>
            </a:r>
          </a:p>
          <a:p>
            <a:pPr algn="ctr"/>
            <a:r>
              <a:rPr lang="en-I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Dept. Of Neurophysiotherapy</a:t>
            </a:r>
          </a:p>
          <a:p>
            <a:pPr algn="ctr"/>
            <a:r>
              <a:rPr lang="en-I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MGM Institute Of Physiotherapy</a:t>
            </a:r>
          </a:p>
          <a:p>
            <a:pPr algn="ctr"/>
            <a:r>
              <a:rPr lang="en-I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Chh. Sambhajinagar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0F5E2E-B23C-49FA-BC28-6A3129A8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06FE-D72E-4513-A6BA-5F6A2E60837D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200BA4-CABC-455D-BDB6-5806D9E5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77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CD8F-A8FE-4263-9BA9-5431EBDB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arm posture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2FC38-29F3-4CE2-864F-910FDA7CF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75CE7BF-31DB-4F07-A53A-1325368C72E8}"/>
              </a:ext>
            </a:extLst>
          </p:cNvPr>
          <p:cNvSpPr/>
          <p:nvPr/>
        </p:nvSpPr>
        <p:spPr>
          <a:xfrm>
            <a:off x="4172505" y="1903753"/>
            <a:ext cx="2938509" cy="89271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Elbow flexion </a:t>
            </a:r>
            <a:endParaRPr lang="en-IN" sz="2800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65476F1-6867-4F34-B528-D12452817911}"/>
              </a:ext>
            </a:extLst>
          </p:cNvPr>
          <p:cNvSpPr/>
          <p:nvPr/>
        </p:nvSpPr>
        <p:spPr>
          <a:xfrm>
            <a:off x="7631100" y="2057740"/>
            <a:ext cx="2938507" cy="96193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Forearm Pronation </a:t>
            </a:r>
            <a:endParaRPr lang="en-IN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E713F51-16AE-406E-B978-B30CDDC4FE21}"/>
              </a:ext>
            </a:extLst>
          </p:cNvPr>
          <p:cNvSpPr/>
          <p:nvPr/>
        </p:nvSpPr>
        <p:spPr>
          <a:xfrm>
            <a:off x="911811" y="2130641"/>
            <a:ext cx="2663301" cy="96193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Shoulder Adduction</a:t>
            </a:r>
            <a:r>
              <a:rPr lang="en-US" dirty="0"/>
              <a:t> </a:t>
            </a:r>
            <a:endParaRPr lang="en-IN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E0EEDE6-A653-4CC4-B0C5-42CC3CDE6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12" y="3092574"/>
            <a:ext cx="3733801" cy="30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6DADABB-6D61-4C6B-BDF6-97C206E4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8B3E-5DE8-476B-BB47-01B9DC35C21D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943E5A2-A8CD-44D2-A052-F510097C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9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FC11-E969-4BD4-AEA0-24FC81C3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0"/>
            <a:ext cx="9720072" cy="1287262"/>
          </a:xfrm>
        </p:spPr>
        <p:txBody>
          <a:bodyPr/>
          <a:lstStyle/>
          <a:p>
            <a:r>
              <a:rPr lang="en-US" dirty="0"/>
              <a:t>Postural reflexes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2AD90-6D0A-41C1-A067-754297F59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89608"/>
            <a:ext cx="9720073" cy="5119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Tonic neck and labyrinthine reflexes </a:t>
            </a:r>
          </a:p>
          <a:p>
            <a:r>
              <a:rPr lang="en-US" dirty="0"/>
              <a:t>Magnus’s and Kleijn’s reflexes</a:t>
            </a:r>
          </a:p>
          <a:p>
            <a:r>
              <a:rPr lang="en-US" dirty="0"/>
              <a:t>Tonic lumbar reflexes </a:t>
            </a:r>
          </a:p>
          <a:p>
            <a:endParaRPr lang="en-IN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EB2A15D-B64C-4427-BE9B-5436F485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65" y="3332232"/>
            <a:ext cx="21812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ECB3701-F0FA-4237-A1B6-B4D179871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08" y="3332232"/>
            <a:ext cx="220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57FC0E3-B611-406F-B97E-2D95862A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20" y="2839079"/>
            <a:ext cx="4099472" cy="307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BDBC77-F91A-4662-B9C3-6ED8B01D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635C-AA3E-4076-BD34-FB3AC93863C9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097619-ACD0-4320-9485-0DAF4078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44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AD00-690A-4137-82DF-50F2AC7C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 of postural reflexes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8D0155-7869-4538-A9C7-D142ADD97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3" y="2168198"/>
            <a:ext cx="4242277" cy="31817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901A2-72C9-4DE4-8199-507E5E77E1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5254" r="9975" b="9137"/>
          <a:stretch/>
        </p:blipFill>
        <p:spPr>
          <a:xfrm>
            <a:off x="6925594" y="1802167"/>
            <a:ext cx="4242278" cy="4403324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37DB80-19A4-486D-B85C-B4F99CC0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46805-0526-4F8B-A1AD-5F81620CAD3A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4B9B4A-3C99-40E2-A7D5-83FE2FBF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15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3D10-3D9F-49B9-9034-DD7EBAF4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reactions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CD2A-545C-4D6E-9A5A-874D9D6C2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“Automatic activities which fix or alter the posture of a part or parts when some other part of the body is brought into action by either voluntary effort or reflex stimulation’’</a:t>
            </a:r>
          </a:p>
          <a:p>
            <a:endParaRPr lang="en-I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8B14A4-0D36-4236-9769-8CBC2FFEE0B5}"/>
              </a:ext>
            </a:extLst>
          </p:cNvPr>
          <p:cNvSpPr/>
          <p:nvPr/>
        </p:nvSpPr>
        <p:spPr>
          <a:xfrm>
            <a:off x="1024128" y="3429000"/>
            <a:ext cx="6836349" cy="3085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CONCLUSIONS MADE BY BRUNNSTROM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Essentially flaccid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 variety of different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Years after onset of hemiplegia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Repeated stimuli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Tension  in the muscles decrease rapidly after cessation of the stimulus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Attitudinal reflex affect the reactions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2E25900-D97F-4754-B324-2C9F09A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A24A2-C191-43D9-B4FE-8034499374F9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5850A-689F-49B5-8062-7B4E437F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0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3D10-3D9F-49B9-9034-DD7EBAF4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reactions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CD2A-545C-4D6E-9A5A-874D9D6C2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  <a:endParaRPr lang="en-IN" sz="24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2E25900-D97F-4754-B324-2C9F09A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228-D069-4B08-9885-3FB664723194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5850A-689F-49B5-8062-7B4E437F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RESISTED UE FLEXION AND EXTENSION">
            <a:hlinkClick r:id="" action="ppaction://media"/>
            <a:extLst>
              <a:ext uri="{FF2B5EF4-FFF2-40B4-BE49-F238E27FC236}">
                <a16:creationId xmlns:a16="http://schemas.microsoft.com/office/drawing/2014/main" id="{32401F57-1832-4756-A788-2334B6BCC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5136" y="1661695"/>
            <a:ext cx="2556216" cy="46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5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3D10-3D9F-49B9-9034-DD7EBAF4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reactions IN LOWER LIMBS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CD2A-545C-4D6E-9A5A-874D9D6C2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  <a:endParaRPr lang="en-IN" sz="24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2E25900-D97F-4754-B324-2C9F09A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3D00-2C24-4F6B-8E4F-971927A1C451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5850A-689F-49B5-8062-7B4E437F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WhatsApp Video 2021-12-06 at 13.23.05">
            <a:hlinkClick r:id="" action="ppaction://media"/>
            <a:extLst>
              <a:ext uri="{FF2B5EF4-FFF2-40B4-BE49-F238E27FC236}">
                <a16:creationId xmlns:a16="http://schemas.microsoft.com/office/drawing/2014/main" id="{B9EA2F44-A4F1-4355-926E-CA0D3D424E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2778" y="2017128"/>
            <a:ext cx="2235200" cy="4064000"/>
          </a:xfrm>
          <a:prstGeom prst="rect">
            <a:avLst/>
          </a:prstGeom>
        </p:spPr>
      </p:pic>
      <p:pic>
        <p:nvPicPr>
          <p:cNvPr id="6" name="WhatsApp Video 2021-12-06 at 13.22.22">
            <a:hlinkClick r:id="" action="ppaction://media"/>
            <a:extLst>
              <a:ext uri="{FF2B5EF4-FFF2-40B4-BE49-F238E27FC236}">
                <a16:creationId xmlns:a16="http://schemas.microsoft.com/office/drawing/2014/main" id="{CDAB879C-8343-48CC-A226-D33EE74AAC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05886" y="2017128"/>
            <a:ext cx="2235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EDB49-E40F-4C0E-A032-08A83A10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reactions evoked by yawning, sneezing, and coughing </a:t>
            </a:r>
            <a:endParaRPr lang="en-IN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F77D475-2FED-4861-9535-2D9C0DA58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31" y="2084832"/>
            <a:ext cx="3375866" cy="40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EFEBA3-DE02-4A06-90E0-A2CF6EE2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654D-9936-471E-B9B0-DEA50A7505CB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A3C9E-65C2-47F4-A042-3AC7A170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33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C6B3-B3F8-4811-A3C2-68CEDBFA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Homolateral limb synkinesis 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D3963E-914C-4163-940A-499D8DCDF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42" y="2084832"/>
            <a:ext cx="4190260" cy="3491883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60B2CD-E099-48D9-8047-F2472A42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770C-3E5C-490A-AC2A-B37D884A5DE5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E912BE-85E0-47A6-99DD-52F3C8BD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HOMOLATERAL SYNKINESIS">
            <a:hlinkClick r:id="" action="ppaction://media"/>
            <a:extLst>
              <a:ext uri="{FF2B5EF4-FFF2-40B4-BE49-F238E27FC236}">
                <a16:creationId xmlns:a16="http://schemas.microsoft.com/office/drawing/2014/main" id="{BE6B108F-A4AD-440C-B788-C74584E76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9608" y="1868639"/>
            <a:ext cx="2235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9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92A4-4B0B-466F-8017-FD6BACA3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Raimiste’s</a:t>
            </a:r>
            <a:r>
              <a:rPr lang="en-US" dirty="0"/>
              <a:t> phenomenon 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3B899-95E6-4F1F-85D7-859683A4A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Abduction phenomenon </a:t>
            </a:r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1F05DE-D15A-4A28-9496-B3D531C3A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96" y="3246978"/>
            <a:ext cx="3630967" cy="302580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760E7-0593-4765-8A31-672E3FDCC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Adduction phenomenon </a:t>
            </a:r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061F816-DDE3-46FA-AC26-770254EB01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9848" r="11324" b="8446"/>
          <a:stretch/>
        </p:blipFill>
        <p:spPr>
          <a:xfrm rot="5400000">
            <a:off x="6010094" y="3307378"/>
            <a:ext cx="3557876" cy="2752076"/>
          </a:xfr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4029080-2BF4-4FD2-8DF4-B8E3F44C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2F88-1C67-4544-B44E-8A4AE62BFE77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78A89C9-5193-4CDB-B5C1-6F7236E3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6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92A4-4B0B-466F-8017-FD6BACA3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Raimiste’s</a:t>
            </a:r>
            <a:r>
              <a:rPr lang="en-US" dirty="0"/>
              <a:t> phenomenon 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3B899-95E6-4F1F-85D7-859683A4A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Abduction phenomenon 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760E7-0593-4765-8A31-672E3FDCC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Adduction phenomenon </a:t>
            </a:r>
            <a:endParaRPr lang="en-IN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4029080-2BF4-4FD2-8DF4-B8E3F44C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375D-DE2C-48A0-8748-5E159AD7A68E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78A89C9-5193-4CDB-B5C1-6F7236E3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13" name="ABDUCTION">
            <a:hlinkClick r:id="" action="ppaction://media"/>
            <a:extLst>
              <a:ext uri="{FF2B5EF4-FFF2-40B4-BE49-F238E27FC236}">
                <a16:creationId xmlns:a16="http://schemas.microsoft.com/office/drawing/2014/main" id="{2291E3C0-67DC-4FA8-B655-30BA137DFBD6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2850" y="2967038"/>
            <a:ext cx="1838325" cy="3341687"/>
          </a:xfrm>
        </p:spPr>
      </p:pic>
      <p:pic>
        <p:nvPicPr>
          <p:cNvPr id="14" name="ADDUCTION">
            <a:hlinkClick r:id="" action="ppaction://media"/>
            <a:extLst>
              <a:ext uri="{FF2B5EF4-FFF2-40B4-BE49-F238E27FC236}">
                <a16:creationId xmlns:a16="http://schemas.microsoft.com/office/drawing/2014/main" id="{B50B40CF-B519-4A93-B956-7149C8C0FAB9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8550" y="2967038"/>
            <a:ext cx="1838325" cy="3341687"/>
          </a:xfrm>
        </p:spPr>
      </p:pic>
    </p:spTree>
    <p:extLst>
      <p:ext uri="{BB962C8B-B14F-4D97-AF65-F5344CB8AC3E}">
        <p14:creationId xmlns:p14="http://schemas.microsoft.com/office/powerpoint/2010/main" val="346464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454D-8590-49BD-991C-47CC5149A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Synergy and basic limb synergies in hemiplegia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Postural reflexes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Associated reactions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Principles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Motor tests for assessment </a:t>
            </a:r>
          </a:p>
          <a:p>
            <a:endParaRPr lang="en-IN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DB9FF4-20C7-48B4-A61B-7777E8A6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/>
          <a:lstStyle/>
          <a:p>
            <a:r>
              <a:rPr lang="en-US" dirty="0"/>
              <a:t>Objectives </a:t>
            </a:r>
            <a:endParaRPr lang="en-IN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0D30CA-364D-412D-B770-AC9D966E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1559-677E-4E74-BE6D-2371B21FF2E2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51A7E4-5FCC-4733-9E8E-847F26AD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18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4CF4-5140-4E6E-A4D2-7239D011F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reactions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92F32-2986-4031-BFF0-136F27279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Proprioceptive traction response </a:t>
            </a:r>
          </a:p>
          <a:p>
            <a:r>
              <a:rPr lang="en-US" sz="2800" dirty="0"/>
              <a:t>Stretch to flexor muscle of one joint</a:t>
            </a:r>
          </a:p>
          <a:p>
            <a:endParaRPr lang="en-US" sz="2800" dirty="0"/>
          </a:p>
          <a:p>
            <a:r>
              <a:rPr lang="en-US" sz="2800" dirty="0"/>
              <a:t>Flexor response of all the other joints </a:t>
            </a:r>
          </a:p>
          <a:p>
            <a:r>
              <a:rPr lang="en-US" sz="2800" dirty="0"/>
              <a:t>Tonic neck reflex   </a:t>
            </a:r>
          </a:p>
          <a:p>
            <a:r>
              <a:rPr lang="en-US" sz="2800" dirty="0"/>
              <a:t>Body righting reactions.</a:t>
            </a:r>
            <a:endParaRPr lang="en-IN" sz="28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8E28D69-1283-4F70-8BBF-1357967C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FDB7-5B10-42F0-811E-C6ACB2C9EA93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DE509BB-2FE0-4723-8A96-BB93E308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1D92CBC-934F-40B1-92C9-734481370E5C}"/>
              </a:ext>
            </a:extLst>
          </p:cNvPr>
          <p:cNvSpPr/>
          <p:nvPr/>
        </p:nvSpPr>
        <p:spPr>
          <a:xfrm>
            <a:off x="3055692" y="3429000"/>
            <a:ext cx="390617" cy="4949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8661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807C-D44D-45F7-9323-D528806DD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grasp reflex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D58D0-5194-4999-A2E0-BE6E6B09F5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Flexion of joint or joint over which the stimulus moves </a:t>
            </a:r>
          </a:p>
          <a:p>
            <a:r>
              <a:rPr lang="en-US" sz="2800" dirty="0"/>
              <a:t>Grasp reflex: catching phase </a:t>
            </a:r>
          </a:p>
          <a:p>
            <a:pPr marL="0" indent="0">
              <a:buNone/>
            </a:pPr>
            <a:r>
              <a:rPr lang="en-US" sz="2800" dirty="0"/>
              <a:t> 		    holding phase </a:t>
            </a:r>
            <a:endParaRPr lang="en-IN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C23FB0-FF4C-4EFD-9018-3A3F9AD23E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37" y="1633491"/>
            <a:ext cx="4556463" cy="4373144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DD7C564-11D8-4AE8-AEB9-EABE7F35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1262-4FC2-47DE-87EB-218182AEFE32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6CE8C1-F20C-4D14-973C-8C39983A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85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049FE-0659-4706-9AF9-753E01294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806" y="736847"/>
            <a:ext cx="5181600" cy="5440116"/>
          </a:xfrm>
        </p:spPr>
        <p:txBody>
          <a:bodyPr>
            <a:normAutofit/>
          </a:bodyPr>
          <a:lstStyle/>
          <a:p>
            <a:r>
              <a:rPr lang="en-US" sz="3600" dirty="0"/>
              <a:t>Instinctive grasp reaction </a:t>
            </a:r>
            <a:endParaRPr lang="en-IN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8ED6A-0A96-475F-910F-81C843D69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2730" y="736847"/>
            <a:ext cx="5699464" cy="5440116"/>
          </a:xfrm>
        </p:spPr>
        <p:txBody>
          <a:bodyPr>
            <a:normAutofit/>
          </a:bodyPr>
          <a:lstStyle/>
          <a:p>
            <a:r>
              <a:rPr lang="en-US" sz="3600" dirty="0"/>
              <a:t>Instinctive avoiding reaction </a:t>
            </a:r>
            <a:endParaRPr lang="en-IN" sz="3600" dirty="0"/>
          </a:p>
        </p:txBody>
      </p:sp>
      <p:pic>
        <p:nvPicPr>
          <p:cNvPr id="11266" name="Picture 2" descr="The Grasping Deficit in Infantile Spastic Hemiparesis">
            <a:extLst>
              <a:ext uri="{FF2B5EF4-FFF2-40B4-BE49-F238E27FC236}">
                <a16:creationId xmlns:a16="http://schemas.microsoft.com/office/drawing/2014/main" id="{33B9C0F9-E176-43A2-9A9E-5D5D9FD7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93" y="1397398"/>
            <a:ext cx="4637568" cy="534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8730DF-58DF-45CE-A790-3D960872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B703-4213-4CFE-876A-5FCE3939EC83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EEEB15-A741-47EE-AB8B-7547FA5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51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E922-DA9A-4D0E-83BA-8C2E3BC2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Souques’s</a:t>
            </a:r>
            <a:r>
              <a:rPr lang="en-US" dirty="0"/>
              <a:t> phenomenon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6DB5-994C-42BC-8284-50E25B71D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516563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Passive elevation of the hemiplegic upper limb to 90 degrees of shoulder flexion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Extension of fingers 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D14D2-2499-4363-BA64-DFAE6EDC7F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" b="9752"/>
          <a:stretch/>
        </p:blipFill>
        <p:spPr>
          <a:xfrm>
            <a:off x="333633" y="3446286"/>
            <a:ext cx="5689278" cy="294374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CB9C13-B9DC-4BDB-86A3-4B88252E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1A93-265B-4BC0-8E33-74B517EBE671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A3C03A-13BC-494A-8BC9-74825C31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WhatsApp Video 2021-12-06 at 13.25.52">
            <a:hlinkClick r:id="" action="ppaction://media"/>
            <a:extLst>
              <a:ext uri="{FF2B5EF4-FFF2-40B4-BE49-F238E27FC236}">
                <a16:creationId xmlns:a16="http://schemas.microsoft.com/office/drawing/2014/main" id="{65818B7A-45E5-4735-9B7D-BC315406F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9010" y="2861070"/>
            <a:ext cx="1876443" cy="34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3B4F-118F-4D7E-A2B6-01F3005C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49"/>
          </a:xfrm>
        </p:spPr>
        <p:txBody>
          <a:bodyPr/>
          <a:lstStyle/>
          <a:p>
            <a:r>
              <a:rPr lang="en-US" dirty="0"/>
              <a:t>Principles of evaluation 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A5933-2EF6-4862-AA34-81221AC75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5" name="Scroll: Vertical 14">
            <a:extLst>
              <a:ext uri="{FF2B5EF4-FFF2-40B4-BE49-F238E27FC236}">
                <a16:creationId xmlns:a16="http://schemas.microsoft.com/office/drawing/2014/main" id="{8C051493-4998-45B0-99CE-FBA077129550}"/>
              </a:ext>
            </a:extLst>
          </p:cNvPr>
          <p:cNvSpPr/>
          <p:nvPr/>
        </p:nvSpPr>
        <p:spPr>
          <a:xfrm>
            <a:off x="228600" y="1085850"/>
            <a:ext cx="10306050" cy="5357813"/>
          </a:xfrm>
          <a:prstGeom prst="verticalScroll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1.Based on typical recovery stages of the patients as an indication of the approximate extent of the recovery of CNS</a:t>
            </a:r>
          </a:p>
          <a:p>
            <a:r>
              <a:rPr lang="en-US" sz="3200" dirty="0"/>
              <a:t>2.Brief and easy to administer </a:t>
            </a:r>
          </a:p>
          <a:p>
            <a:r>
              <a:rPr lang="en-US" sz="3200" dirty="0"/>
              <a:t>3.Avoid complicated equipment ,yet function with considerable amount of objectivity </a:t>
            </a:r>
          </a:p>
          <a:p>
            <a:r>
              <a:rPr lang="en-US" sz="3200" dirty="0"/>
              <a:t>4.Standardized and administered by personnel familiar with the motor behavior of patients with hemiplegia </a:t>
            </a:r>
          </a:p>
          <a:p>
            <a:endParaRPr lang="en-IN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CD85B-E70B-47C7-A137-67D551B5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5127-9D28-4E56-B37E-5760B058A735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98D3FF-4B71-4CAA-BCD5-3FF7C825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40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C3FA8-3688-4755-8D8C-FE7088F4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68A2-ED27-4D0D-AA53-A1F9B738F78F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009FFD-0B83-401D-9ED4-68B608D7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4B4DC-36E8-41DD-982B-AA6607D68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4" t="9949" r="5006" b="26737"/>
          <a:stretch/>
        </p:blipFill>
        <p:spPr>
          <a:xfrm>
            <a:off x="747715" y="42512"/>
            <a:ext cx="4474101" cy="6772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D94E35-BA72-41DF-AEE4-8F45CBF27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89" r="4397" b="26597"/>
          <a:stretch/>
        </p:blipFill>
        <p:spPr>
          <a:xfrm>
            <a:off x="6603470" y="42512"/>
            <a:ext cx="4840815" cy="67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44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C3FA8-3688-4755-8D8C-FE7088F4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C98D-0364-4624-BEC7-3E8A9B0961B9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009FFD-0B83-401D-9ED4-68B608D7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F6395E-EB00-4476-B8C5-7E412B06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6" t="12492" r="5921" b="29683"/>
          <a:stretch/>
        </p:blipFill>
        <p:spPr>
          <a:xfrm>
            <a:off x="3878981" y="0"/>
            <a:ext cx="4754880" cy="68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04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142B-6AD8-4FB1-9B17-33CD3230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stages of </a:t>
            </a:r>
            <a:r>
              <a:rPr lang="en-US" dirty="0" err="1"/>
              <a:t>brunnstrom</a:t>
            </a:r>
            <a:endParaRPr lang="en-IN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D096CA6-F332-4AB8-817D-764042D764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374" r="10041"/>
          <a:stretch/>
        </p:blipFill>
        <p:spPr bwMode="auto">
          <a:xfrm>
            <a:off x="1875453" y="1788007"/>
            <a:ext cx="7579265" cy="48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DD8C8D-7FA9-4F32-B2EE-2DCD864C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B70F-B62E-4C38-A532-F0D167A1381D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B979F-EF6B-47AE-A8C0-3A7CAA05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04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142B-6AD8-4FB1-9B17-33CD3230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SENSORY EVALUATION of </a:t>
            </a:r>
            <a:r>
              <a:rPr lang="en-US" dirty="0" err="1"/>
              <a:t>brunnstrom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F8FAB-DE34-4903-A670-1C36575EA6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IN" sz="2800" b="1" dirty="0"/>
              <a:t> </a:t>
            </a:r>
            <a:r>
              <a:rPr lang="en-US" sz="2800" b="1" dirty="0"/>
              <a:t>Joint sense: </a:t>
            </a:r>
          </a:p>
          <a:p>
            <a:pPr>
              <a:buFontTx/>
              <a:buChar char="-"/>
            </a:pPr>
            <a:r>
              <a:rPr lang="en-US" dirty="0"/>
              <a:t>With the patient seated and is blindfolded; the affected upper limb is supported by the examiner and moved to different positions asking the patient to perform identical position with the unaffected extremity.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5E9BD5-24B6-440A-9F63-622964F057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2809" y="1963554"/>
            <a:ext cx="4633581" cy="4309230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DD8C8D-7FA9-4F32-B2EE-2DCD864C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473C-19F5-4ACB-9267-96571B333019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B979F-EF6B-47AE-A8C0-3A7CAA05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62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142B-6AD8-4FB1-9B17-33CD3230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SENSORY EVALUATION of </a:t>
            </a:r>
            <a:r>
              <a:rPr lang="en-US" dirty="0" err="1"/>
              <a:t>brunnstrom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F8FAB-DE34-4903-A670-1C36575EA6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IN" sz="3600" b="1" dirty="0"/>
              <a:t> </a:t>
            </a:r>
            <a:r>
              <a:rPr lang="en-US" sz="2800" b="1" dirty="0"/>
              <a:t>Touch sensation: </a:t>
            </a:r>
          </a:p>
          <a:p>
            <a:pPr>
              <a:buFontTx/>
              <a:buChar char="-"/>
            </a:pPr>
            <a:r>
              <a:rPr lang="en-US" sz="2000" dirty="0"/>
              <a:t>The palmer aspect of the finger tips are touched with a rubber end of a pencil and the patient is asked to determine without looking which fingertip is touched.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DD8C8D-7FA9-4F32-B2EE-2DCD864C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34FB-22F4-471D-A787-4D3D759B696F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B979F-EF6B-47AE-A8C0-3A7CAA05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E2F08E-281C-4084-A944-8FA434F04D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b="1" dirty="0"/>
              <a:t>Sole sensation</a:t>
            </a:r>
            <a:r>
              <a:rPr lang="en-US" dirty="0"/>
              <a:t>: </a:t>
            </a:r>
          </a:p>
          <a:p>
            <a:pPr>
              <a:buFontTx/>
              <a:buChar char="-"/>
            </a:pPr>
            <a:r>
              <a:rPr lang="en-US" dirty="0"/>
              <a:t>The patient, without looking, is asked to determine if an object is touching and pressing against his sole of the foot or not and where.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095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454D-8590-49BD-991C-47CC5149A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Signe Brunnstrom(1970 )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Swedish physiotherapist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Movement therapy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Rehabilitation in hemiplegia or hemiparesis </a:t>
            </a:r>
            <a:endParaRPr lang="en-IN" sz="2400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DB9FF4-20C7-48B4-A61B-7777E8A6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/>
          <a:lstStyle/>
          <a:p>
            <a:r>
              <a:rPr lang="en-US" dirty="0"/>
              <a:t>BACKGROUND</a:t>
            </a:r>
            <a:endParaRPr lang="en-IN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B2C44B6-1ADD-41BF-B84F-9BD70828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27" y="602097"/>
            <a:ext cx="2796173" cy="390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D3EC7FD-3E3E-45FF-9BE1-0F3B53DC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1B75-4DC8-4360-B92E-F52140EEB6B4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65AB3-3BD7-4696-B9F0-0A11DFC8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55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44C9-5616-4FD9-8725-5989CC1C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test for shoulder and elbow </a:t>
            </a:r>
            <a:endParaRPr lang="en-IN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26EAE9F-6371-433A-BB13-8CC6A07139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35162" y="2250059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76163-5D9B-45C9-B3B6-5CFADB48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9E15-05BA-4A1F-B6F2-630C97BD8916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FAD10C-A02E-446C-B2C0-BACF5523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21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1496A-0AC8-4388-9C73-BEF504F3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147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879FD0-9E7E-4668-BED6-D3D2144FFE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278722"/>
              </p:ext>
            </p:extLst>
          </p:nvPr>
        </p:nvGraphicFramePr>
        <p:xfrm>
          <a:off x="838200" y="887767"/>
          <a:ext cx="10515600" cy="5605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4BB140-C025-4A14-A2D1-5C7E609CC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8E60-09B1-4889-BBE3-C7D4D6C41294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AA1119-FD93-405F-A0EE-7E2637B4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44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468E-AA0E-4F32-94BB-F4D7B171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SPEED TEST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F37E19-AADE-4676-9C76-D393B898B8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8320" y="2663791"/>
            <a:ext cx="5239904" cy="340975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D0CD447-975F-4DAC-BC28-850499461A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8224" y="2456281"/>
            <a:ext cx="5324823" cy="381650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1039-4CEB-4809-BC81-F8B464C19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AE36-AE91-42C4-80F2-6EA5DE4F2359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6BB3D-39CB-4691-AE90-84D73095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85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7C5F-32D6-4EBA-9E46-600DC95F3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3075"/>
          </a:xfrm>
        </p:spPr>
        <p:txBody>
          <a:bodyPr/>
          <a:lstStyle/>
          <a:p>
            <a:r>
              <a:rPr lang="en-US" dirty="0"/>
              <a:t>Motor test for Hand 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85FE3F-5653-4107-BEFC-CFDE5572C5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941033"/>
          <a:ext cx="10515600" cy="5235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09CAF-E128-424E-9CF3-C4CC9D0DF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FFE6-C7D5-4B2C-A798-96541DD2921C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12B7D8-67E5-48AF-8D11-26E3F24F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30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569A-9C9C-4353-BC4F-8D28EC92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55"/>
            <a:ext cx="10515600" cy="790112"/>
          </a:xfrm>
        </p:spPr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4BB01D-3F8A-465C-BECF-2F4D255C1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150929"/>
              </p:ext>
            </p:extLst>
          </p:nvPr>
        </p:nvGraphicFramePr>
        <p:xfrm>
          <a:off x="838200" y="887767"/>
          <a:ext cx="10515600" cy="5761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C52498-CC78-4561-B389-841CDC5C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3D22-F4A0-4A6A-AC54-A118AA8FB133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981938-6924-4179-AAB8-51EFE051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55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1C0E2-E825-4CFA-BB5B-5BDC4974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166"/>
            <a:ext cx="10515600" cy="861134"/>
          </a:xfrm>
        </p:spPr>
        <p:txBody>
          <a:bodyPr/>
          <a:lstStyle/>
          <a:p>
            <a:r>
              <a:rPr lang="en-US" dirty="0"/>
              <a:t>Motor test for trunk and limb 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987BD3-2993-4EAB-8D43-8E2D0FE613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33996"/>
          <a:ext cx="10515600" cy="4942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9BDD28-36FB-4CC9-A554-9AC84986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504F-2929-4B71-A487-E987F300DBDD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305FA9-42F2-4045-955E-BA6ADE70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73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90BA59-CBF9-440F-8764-08A2C49189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4128" y="895740"/>
          <a:ext cx="9720262" cy="558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70D6F5-1BBF-48F5-B84B-616FD35D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4C25-9810-49A4-8741-236369A575D0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0931C-EE82-46A7-8724-8723B1A1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17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9630-12C9-41E7-9374-D65268A8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FUGYL MEYER ASSESSMENT  </a:t>
            </a:r>
            <a:endParaRPr lang="en-IN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AEBA35-AD2D-40BD-BAD9-6A7BB1D6C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49424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Also known as </a:t>
            </a:r>
            <a:r>
              <a:rPr lang="en-IN" sz="2400" dirty="0" err="1"/>
              <a:t>Brunnstrom</a:t>
            </a:r>
            <a:r>
              <a:rPr lang="en-IN" sz="2400" dirty="0"/>
              <a:t> </a:t>
            </a:r>
            <a:r>
              <a:rPr lang="en-IN" sz="2400" dirty="0" err="1"/>
              <a:t>Fugyl</a:t>
            </a:r>
            <a:r>
              <a:rPr lang="en-IN" sz="2400" dirty="0"/>
              <a:t> Meyer Motor Function Assessment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Defines 50 details of movement across six levels of recovery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Ordinal scoring system where 0 indicates cannot be performed; 1, can be partly performed; 2 can be performed faultlessly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hlinkClick r:id="rId2" action="ppaction://hlinkfile"/>
              </a:rPr>
              <a:t>1520603_fma-ue-protocol-english-updated-20150311.pdf</a:t>
            </a:r>
            <a:endParaRPr lang="en-IN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hlinkClick r:id="rId3" action="ppaction://hlinkfile"/>
              </a:rPr>
              <a:t>Fugl-Meyer_Assessment_Lower-Extremity_FMA-LE.pdf</a:t>
            </a:r>
            <a:endParaRPr lang="en-IN" sz="24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8740C2-82D6-4AD9-9200-E4745F323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EB78-303C-4487-A7E0-1AB43F7E1668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D40446E-3BEC-4B00-9137-9F34B232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02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DB7B-7FC3-4CEC-888F-D91D6D2B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3529"/>
          </a:xfrm>
        </p:spPr>
        <p:txBody>
          <a:bodyPr/>
          <a:lstStyle/>
          <a:p>
            <a:r>
              <a:rPr lang="en-US" dirty="0"/>
              <a:t>In light of motor control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32EB6-BE1E-4D7C-B424-45BC42392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9312F1-E2F8-4E10-A970-3C6D8AFCC60F}"/>
              </a:ext>
            </a:extLst>
          </p:cNvPr>
          <p:cNvSpPr/>
          <p:nvPr/>
        </p:nvSpPr>
        <p:spPr>
          <a:xfrm>
            <a:off x="3946124" y="3428999"/>
            <a:ext cx="3333010" cy="207606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Brunnstroms</a:t>
            </a:r>
            <a:r>
              <a:rPr lang="en-US" sz="2800" dirty="0"/>
              <a:t> approach </a:t>
            </a:r>
          </a:p>
          <a:p>
            <a:pPr algn="ctr"/>
            <a:r>
              <a:rPr lang="en-US" sz="2800" dirty="0"/>
              <a:t>synergy</a:t>
            </a:r>
            <a:endParaRPr lang="en-IN" sz="2800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DA49F47-EC9E-451B-9D89-3940328C8247}"/>
              </a:ext>
            </a:extLst>
          </p:cNvPr>
          <p:cNvSpPr/>
          <p:nvPr/>
        </p:nvSpPr>
        <p:spPr>
          <a:xfrm>
            <a:off x="3946123" y="1219339"/>
            <a:ext cx="3577701" cy="1777753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Systems theory </a:t>
            </a:r>
            <a:endParaRPr lang="en-IN" sz="2800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AF2DAF7-1D96-44C1-B328-00CDCECE2338}"/>
              </a:ext>
            </a:extLst>
          </p:cNvPr>
          <p:cNvSpPr/>
          <p:nvPr/>
        </p:nvSpPr>
        <p:spPr>
          <a:xfrm>
            <a:off x="838200" y="3685927"/>
            <a:ext cx="2831976" cy="1263898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Reflex model </a:t>
            </a:r>
            <a:endParaRPr lang="en-IN" sz="2800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A1E892E1-F10E-4B06-8345-7877797707AB}"/>
              </a:ext>
            </a:extLst>
          </p:cNvPr>
          <p:cNvSpPr/>
          <p:nvPr/>
        </p:nvSpPr>
        <p:spPr>
          <a:xfrm>
            <a:off x="7817342" y="3429000"/>
            <a:ext cx="2743200" cy="1263898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Kuyper’s model </a:t>
            </a:r>
            <a:endParaRPr lang="en-IN" sz="24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96F3662-24E3-42DE-A4A0-6DD7163E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25E0-4DCB-4BEF-9FFE-6D5E1176DA47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93731EF-DE2D-49E0-925A-74061AE5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55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C0D0-FE28-455C-9E34-F47570A2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043"/>
            <a:ext cx="10515600" cy="790113"/>
          </a:xfrm>
        </p:spPr>
        <p:txBody>
          <a:bodyPr>
            <a:normAutofit/>
          </a:bodyPr>
          <a:lstStyle/>
          <a:p>
            <a:r>
              <a:rPr lang="en-US" dirty="0"/>
              <a:t>Principles of treatment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1EEE4-09DF-4EE0-A1ED-75F4BC102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7724"/>
            <a:ext cx="10515600" cy="60102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7200" dirty="0"/>
              <a:t>                      Reference :</a:t>
            </a:r>
            <a:r>
              <a:rPr lang="en-US" sz="7200" dirty="0" err="1"/>
              <a:t>Trombly</a:t>
            </a:r>
            <a:r>
              <a:rPr lang="en-US" sz="7200" dirty="0"/>
              <a:t> occupational therapy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8EBB511-B79C-444A-AD00-55FF15D8DC7A}"/>
              </a:ext>
            </a:extLst>
          </p:cNvPr>
          <p:cNvSpPr/>
          <p:nvPr/>
        </p:nvSpPr>
        <p:spPr>
          <a:xfrm>
            <a:off x="310719" y="581490"/>
            <a:ext cx="11478828" cy="6276510"/>
          </a:xfrm>
          <a:prstGeom prst="horizontalScroll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 dirty="0"/>
              <a:t>1.Treatment must progress developmentally </a:t>
            </a:r>
          </a:p>
          <a:p>
            <a:pPr marL="0" indent="0">
              <a:buNone/>
            </a:pPr>
            <a:r>
              <a:rPr lang="en-US" sz="2800" dirty="0"/>
              <a:t>Reflex response          control of voluntary movement         automatic functional behavior</a:t>
            </a:r>
          </a:p>
          <a:p>
            <a:pPr marL="0" indent="0">
              <a:buNone/>
            </a:pPr>
            <a:r>
              <a:rPr lang="en-IN" sz="2800" dirty="0"/>
              <a:t>2.No motion: facilitate using reflexes, associated reactions proprioceptive and exteroceptive facilitation  to develop muscle tension</a:t>
            </a:r>
          </a:p>
          <a:p>
            <a:pPr marL="0" indent="0">
              <a:buNone/>
            </a:pPr>
            <a:r>
              <a:rPr lang="en-IN" sz="2800" dirty="0"/>
              <a:t>3.Voluntary response : isometric        eccentric        concentric.</a:t>
            </a:r>
          </a:p>
          <a:p>
            <a:pPr marL="0" indent="0">
              <a:buNone/>
            </a:pPr>
            <a:r>
              <a:rPr lang="en-IN" sz="2800" dirty="0"/>
              <a:t>4.Partial movement :Stress reversal of movement </a:t>
            </a:r>
          </a:p>
          <a:p>
            <a:pPr marL="0" indent="0">
              <a:buNone/>
            </a:pPr>
            <a:r>
              <a:rPr lang="en-IN" sz="2800" dirty="0"/>
              <a:t>5.Reduce or drop out facilitation as quickly as patient shows evidence of volitional control </a:t>
            </a:r>
          </a:p>
          <a:p>
            <a:pPr marL="0" indent="0">
              <a:buNone/>
            </a:pPr>
            <a:r>
              <a:rPr lang="en-IN" sz="2800" dirty="0"/>
              <a:t>6.Emphasis on willed movements </a:t>
            </a:r>
          </a:p>
          <a:p>
            <a:pPr marL="0" indent="0">
              <a:buNone/>
            </a:pPr>
            <a:r>
              <a:rPr lang="en-IN" sz="2800" dirty="0"/>
              <a:t>7.Repeat correct movement and practice functional activities.</a:t>
            </a:r>
            <a:endParaRPr lang="en-US" sz="2800" dirty="0"/>
          </a:p>
        </p:txBody>
      </p:sp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ECCCD50C-1028-47D9-B2EF-4E1CEB0CC9FB}"/>
              </a:ext>
            </a:extLst>
          </p:cNvPr>
          <p:cNvSpPr/>
          <p:nvPr/>
        </p:nvSpPr>
        <p:spPr>
          <a:xfrm>
            <a:off x="3622089" y="1899821"/>
            <a:ext cx="497150" cy="39061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Arrow: Notched Right 5">
            <a:extLst>
              <a:ext uri="{FF2B5EF4-FFF2-40B4-BE49-F238E27FC236}">
                <a16:creationId xmlns:a16="http://schemas.microsoft.com/office/drawing/2014/main" id="{CA42EB9E-C53E-42BA-9663-FA3302596279}"/>
              </a:ext>
            </a:extLst>
          </p:cNvPr>
          <p:cNvSpPr/>
          <p:nvPr/>
        </p:nvSpPr>
        <p:spPr>
          <a:xfrm>
            <a:off x="8851037" y="1825625"/>
            <a:ext cx="497150" cy="39061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B39B5D9E-B64F-42C1-9410-72945A8B3CCF}"/>
              </a:ext>
            </a:extLst>
          </p:cNvPr>
          <p:cNvSpPr/>
          <p:nvPr/>
        </p:nvSpPr>
        <p:spPr>
          <a:xfrm>
            <a:off x="5921406" y="3575168"/>
            <a:ext cx="497150" cy="39061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B46F404C-5863-421B-8BF1-73E56172175B}"/>
              </a:ext>
            </a:extLst>
          </p:cNvPr>
          <p:cNvSpPr/>
          <p:nvPr/>
        </p:nvSpPr>
        <p:spPr>
          <a:xfrm>
            <a:off x="7883370" y="3557411"/>
            <a:ext cx="497150" cy="39061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2BB3B26-EBBA-4C85-A44C-289CDF26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6FDD-EABC-4406-99AA-6BBC4E71D53F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6E1DE1-FBAB-4579-A9E1-FDF544BD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0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454D-8590-49BD-991C-47CC5149A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Coupling together of muscles in an orderly fashion as a means by which purposeful movement is achieved with maximal precision and minimal waste of energy </a:t>
            </a:r>
            <a:endParaRPr lang="en-IN" sz="2400" dirty="0"/>
          </a:p>
          <a:p>
            <a:endParaRPr lang="en-IN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DB9FF4-20C7-48B4-A61B-7777E8A6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/>
          <a:lstStyle/>
          <a:p>
            <a:r>
              <a:rPr lang="en-US" dirty="0"/>
              <a:t>Synergistic motor behavior 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85CB-1D2D-47E9-80A0-08040A359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96" y="3510169"/>
            <a:ext cx="2559957" cy="31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30BF3AE-555D-4E1F-84E5-939751D415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629" y="3817555"/>
            <a:ext cx="3909363" cy="28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E3D45EF-D322-4F5F-B199-B9B79462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7171-06FB-4DDB-B65C-2299F8B93C6D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2EAC6-EE5F-4C9A-9B79-2E71137E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5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9630-12C9-41E7-9374-D65268A8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  <a:endParaRPr lang="en-IN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AEBA35-AD2D-40BD-BAD9-6A7BB1D6C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222222"/>
                </a:solidFill>
                <a:effectLst/>
              </a:rPr>
              <a:t>Brunnstrom</a:t>
            </a:r>
            <a:r>
              <a:rPr lang="en-US" sz="2400" b="0" i="0" dirty="0">
                <a:solidFill>
                  <a:srgbClr val="222222"/>
                </a:solidFill>
                <a:effectLst/>
              </a:rPr>
              <a:t> S. Movement therapy in hemiplegia. A neurophysiological approach. 1970:113-22.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</a:rPr>
              <a:t>Radomski MV, Latham CA, editors. Occupational therapy for physical dysfunction. Lippincott Williams &amp; Wilkins; 2008.</a:t>
            </a:r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8EC614-8764-4C41-830B-96E4D156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5E4F-5CB5-408E-BFA8-1A362A542C03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0BF9E7-5B4E-4737-8E85-51515ED0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4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A05E9-E6D3-404B-A4C9-42C34F85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limb synergies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B9F3-99A5-4BA0-831E-D7FD59C2F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Stereotyped and does not permit combinations of muscles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Resulting movements are evoked volitionally or reflexively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Loss of inhibitory control by higher centers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Neurophysiologically</a:t>
            </a:r>
            <a:r>
              <a:rPr lang="en-US" sz="2400" dirty="0"/>
              <a:t> muscles in the synergies are firmly linked together </a:t>
            </a:r>
          </a:p>
          <a:p>
            <a:endParaRPr lang="en-US" sz="2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9ABB5C-F3F3-4098-ACCE-130AA199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AA7F-ED60-4DDA-8C8D-F18A1CC6ED34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EBC644-C836-4D3C-B96B-5BE13FDE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6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26FC-2A3A-4821-B1C3-49403ED8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synergy of upper limb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51938-94C5-4CCC-A4E1-A49A7EBD1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1352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Retraction and/elevation of scapular girdle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rotation of the shoulder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Abduction of shoulder to 90 deg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Flexion of elbow </a:t>
            </a:r>
            <a:r>
              <a:rPr lang="en-US" sz="2800" dirty="0"/>
              <a:t>to an acute 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Supination of the forearm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Flexion of wrist and fingers </a:t>
            </a:r>
            <a:endParaRPr lang="en-IN" sz="2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3E4CDE-E3CC-4AAB-88E0-8FAAF2A6D3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20" y="1844875"/>
            <a:ext cx="5004142" cy="37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9A6223-191C-426B-B54F-7FF9C8C6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C3D4-81AF-4E1F-AA67-A1378990284E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643F31-EA7C-42FB-A71B-A7CFC4C4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FE5C4-BD3F-4684-8E81-AC9DC5B2BA58}"/>
              </a:ext>
            </a:extLst>
          </p:cNvPr>
          <p:cNvSpPr/>
          <p:nvPr/>
        </p:nvSpPr>
        <p:spPr>
          <a:xfrm>
            <a:off x="904775" y="3850105"/>
            <a:ext cx="5399772" cy="693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68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6AF47-E736-4557-A521-38F3D69D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synergy of upper limb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90D2-45F3-4EFA-A261-7F9E44F0A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5926585" cy="44862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Fixation of the shoulder girdle in a protracted position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Internal rotation of shoulder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Adduction </a:t>
            </a:r>
            <a:r>
              <a:rPr lang="en-US" sz="2800" dirty="0"/>
              <a:t>of the arm in front of the body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Extension of elbow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Pronation of the forearm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Extension of wrist </a:t>
            </a:r>
            <a:endParaRPr lang="en-IN" sz="28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397FED2-B067-4672-8C84-58BDFB024A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83" y="1690688"/>
            <a:ext cx="2275088" cy="393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AC8D3-06A6-401C-B632-3DF2229C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0F08-7AE2-46E7-BB8A-5787ABC83B2F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FDFB0F-BCE8-4DB1-999D-84220D0D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0611A0-64DD-4C38-8903-E2FFA5EF484F}"/>
              </a:ext>
            </a:extLst>
          </p:cNvPr>
          <p:cNvSpPr/>
          <p:nvPr/>
        </p:nvSpPr>
        <p:spPr>
          <a:xfrm>
            <a:off x="838199" y="2497285"/>
            <a:ext cx="5399772" cy="693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119FB-31A6-494D-AC0A-0D35142EA33C}"/>
              </a:ext>
            </a:extLst>
          </p:cNvPr>
          <p:cNvSpPr/>
          <p:nvPr/>
        </p:nvSpPr>
        <p:spPr>
          <a:xfrm>
            <a:off x="838199" y="3190304"/>
            <a:ext cx="5926584" cy="806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832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5361-782F-4E35-87F3-B9CB33EE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synergy of lower limb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309DC-F739-4E6C-BAAF-6A9DE8D4A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5556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Flexion of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Abduction and external rotation of hip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Flexion of knee to 90 deg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Dorsiflexion and inversion of the ankle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Dorsiflexion of the toes </a:t>
            </a:r>
            <a:endParaRPr lang="en-IN" sz="2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8D16E76-1BFA-42D4-9F31-C808766636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062" y="2183907"/>
            <a:ext cx="2530136" cy="34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42EE9-527C-4B2B-A7B1-BB0D46216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5621-401F-4494-B680-6937640469F1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4B16CF-5998-4250-A235-2957383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93D740-7491-463D-82D5-AAD27BD74CD2}"/>
              </a:ext>
            </a:extLst>
          </p:cNvPr>
          <p:cNvSpPr/>
          <p:nvPr/>
        </p:nvSpPr>
        <p:spPr>
          <a:xfrm>
            <a:off x="770021" y="1787860"/>
            <a:ext cx="5399772" cy="693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2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9630-12C9-41E7-9374-D65268A8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synergy of lower limb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CBCED-FC2C-4DCA-ACF9-134CC79E9F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9341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Extension of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Adduction and internal rotation of hip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Extension of knee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Plantar flexion and inversion of ankle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Plantar flexion of the toes</a:t>
            </a:r>
            <a:endParaRPr lang="en-IN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012B54-BFE9-484F-8208-25055BD398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1" r="2204"/>
          <a:stretch/>
        </p:blipFill>
        <p:spPr>
          <a:xfrm>
            <a:off x="7437401" y="2226707"/>
            <a:ext cx="3011615" cy="3549173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3BF6C55-77F7-4312-9EC3-BEEDF4B9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DDC8-5B65-4AB5-8979-B70C981BDFE8}" type="datetime1">
              <a:rPr lang="en-US" smtClean="0"/>
              <a:t>6/18/2024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CC1B4-C7A7-4CE0-9D01-F5EC8F7E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E5E72F-399E-4BA1-8650-C7B4B45B4D82}"/>
              </a:ext>
            </a:extLst>
          </p:cNvPr>
          <p:cNvSpPr/>
          <p:nvPr/>
        </p:nvSpPr>
        <p:spPr>
          <a:xfrm>
            <a:off x="838199" y="3214838"/>
            <a:ext cx="5399772" cy="693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9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894</TotalTime>
  <Words>1988</Words>
  <Application>Microsoft Office PowerPoint</Application>
  <PresentationFormat>Widescreen</PresentationFormat>
  <Paragraphs>440</Paragraphs>
  <Slides>40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Times New Roman</vt:lpstr>
      <vt:lpstr>Tw Cen MT</vt:lpstr>
      <vt:lpstr>Tw Cen MT Condensed</vt:lpstr>
      <vt:lpstr>Wingdings</vt:lpstr>
      <vt:lpstr>Wingdings 3</vt:lpstr>
      <vt:lpstr>Integral</vt:lpstr>
      <vt:lpstr>Brunnstrom </vt:lpstr>
      <vt:lpstr>Objectives </vt:lpstr>
      <vt:lpstr>BACKGROUND</vt:lpstr>
      <vt:lpstr>Synergistic motor behavior </vt:lpstr>
      <vt:lpstr>Basic limb synergies </vt:lpstr>
      <vt:lpstr>Flexor synergy of upper limb </vt:lpstr>
      <vt:lpstr>Extensor synergy of upper limb </vt:lpstr>
      <vt:lpstr>Flexor synergy of lower limb </vt:lpstr>
      <vt:lpstr>Extensor synergy of lower limb </vt:lpstr>
      <vt:lpstr>Typical arm posture </vt:lpstr>
      <vt:lpstr>Postural reflexes </vt:lpstr>
      <vt:lpstr>Influence of postural reflexes</vt:lpstr>
      <vt:lpstr>Associated reactions </vt:lpstr>
      <vt:lpstr>Associated reactions </vt:lpstr>
      <vt:lpstr>Associated reactions IN LOWER LIMBS </vt:lpstr>
      <vt:lpstr>Associated reactions evoked by yawning, sneezing, and coughing </vt:lpstr>
      <vt:lpstr>Homolateral limb synkinesis </vt:lpstr>
      <vt:lpstr>Raimiste’s phenomenon </vt:lpstr>
      <vt:lpstr>Raimiste’s phenomenon </vt:lpstr>
      <vt:lpstr>Hand reactions </vt:lpstr>
      <vt:lpstr>True grasp reflex</vt:lpstr>
      <vt:lpstr>PowerPoint Presentation</vt:lpstr>
      <vt:lpstr>Souques’s phenomenon</vt:lpstr>
      <vt:lpstr>Principles of evaluation  </vt:lpstr>
      <vt:lpstr>PowerPoint Presentation</vt:lpstr>
      <vt:lpstr>PowerPoint Presentation</vt:lpstr>
      <vt:lpstr>Recovery stages of brunnstrom</vt:lpstr>
      <vt:lpstr>SENSORY EVALUATION of brunnstrom</vt:lpstr>
      <vt:lpstr>SENSORY EVALUATION of brunnstrom</vt:lpstr>
      <vt:lpstr>Motor test for shoulder and elbow </vt:lpstr>
      <vt:lpstr>PowerPoint Presentation</vt:lpstr>
      <vt:lpstr>SPEED TEST </vt:lpstr>
      <vt:lpstr>Motor test for Hand </vt:lpstr>
      <vt:lpstr>PowerPoint Presentation</vt:lpstr>
      <vt:lpstr>Motor test for trunk and limb </vt:lpstr>
      <vt:lpstr>PowerPoint Presentation</vt:lpstr>
      <vt:lpstr>FUGYL MEYER ASSESSMENT  </vt:lpstr>
      <vt:lpstr>In light of motor control </vt:lpstr>
      <vt:lpstr>Principles of treatment 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Brunnstrom</dc:title>
  <dc:creator>Dr Gaurav Mhaske</dc:creator>
  <cp:lastModifiedBy>prachidorlikar0510@gmail.com</cp:lastModifiedBy>
  <cp:revision>11</cp:revision>
  <dcterms:created xsi:type="dcterms:W3CDTF">2021-12-06T00:31:33Z</dcterms:created>
  <dcterms:modified xsi:type="dcterms:W3CDTF">2024-06-18T15:30:33Z</dcterms:modified>
</cp:coreProperties>
</file>