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60" r:id="rId5"/>
    <p:sldId id="259" r:id="rId6"/>
    <p:sldId id="263" r:id="rId7"/>
    <p:sldId id="262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96" autoAdjust="0"/>
  </p:normalViewPr>
  <p:slideViewPr>
    <p:cSldViewPr showGuides="1">
      <p:cViewPr varScale="1">
        <p:scale>
          <a:sx n="105" d="100"/>
          <a:sy n="105" d="100"/>
        </p:scale>
        <p:origin x="18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GBS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724400"/>
            <a:ext cx="6400800" cy="1752600"/>
          </a:xfrm>
        </p:spPr>
        <p:txBody>
          <a:bodyPr>
            <a:normAutofit fontScale="70000"/>
          </a:bodyPr>
          <a:lstStyle/>
          <a:p>
            <a:pPr marL="0" lv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>
                <a:solidFill>
                  <a:schemeClr val="tx1"/>
                </a:solidFill>
                <a:sym typeface="+mn-ea"/>
              </a:rPr>
              <a:t>   </a:t>
            </a:r>
            <a:r>
              <a:rPr lang="en-US" dirty="0">
                <a:solidFill>
                  <a:schemeClr val="tx1"/>
                </a:solidFill>
                <a:sym typeface="+mn-ea"/>
              </a:rPr>
              <a:t>Dr. Nawaj Pathan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en-US" dirty="0">
                <a:solidFill>
                  <a:schemeClr val="tx1"/>
                </a:solidFill>
                <a:sym typeface="+mn-ea"/>
              </a:rPr>
              <a:t>		    Dept of Neurophysiotherapy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en-US" dirty="0">
                <a:solidFill>
                  <a:schemeClr val="tx1"/>
                </a:solidFill>
                <a:sym typeface="+mn-ea"/>
              </a:rPr>
              <a:t>                                 MGM Institute of Physiotherapy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en-US" dirty="0">
                <a:solidFill>
                  <a:schemeClr val="tx1"/>
                </a:solidFill>
                <a:sym typeface="+mn-ea"/>
              </a:rPr>
              <a:t>                                    Chh. Sambhajinagar</a:t>
            </a:r>
            <a:endParaRPr lang="en-US" dirty="0">
              <a:solidFill>
                <a:schemeClr val="tx1"/>
              </a:solidFill>
            </a:endParaRPr>
          </a:p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0960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GBS or Acute inflammatory demylinating, immune-mediated polyneuropathy, is the most common form of the disease.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GBS affects nerve roots and peripheral nerves, leading to motor neuropathy and flaccid paralysis with possible sensory and ANS effects.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Purely motor forms and mixed motor and sensory forms of GBS are also found commonly.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 has a good prognosis, with most patients returning to their prior functional status by 1 year after onset.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incidence of GBS is approximately one to four cases per 100,000 persons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affects both genders at any age; mainly 20-50.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consider to be due to hypersensitivity or allergy to unknown  viruses or allergens.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27% of patients with GBS have no identified preceding illness.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 it is noted that, more than two thirds had symptoms of an infectious disease 2 weeks before the onset of GBS symptoms.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exists to support connections with Campylobacter jejuni, Mycoplasma pneumoniae, cytomegalovirus, and Epstein-Barr virus.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GBS the spinal roots and peripheral nerves are infiltrated with macrophages and T lymphocytes.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syndrome presents with as a symmetrical weakness of muscles, hypotonia &amp; partial or complete loss of Deep Tendon Reflexes.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motor symptoms starts usually from distally and move proximally.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 may also affects trunk muscle and cranial muscles.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 is usually associated with tenderness.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Paraesthesia is often present in the  limbs.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sensory and motor nerve conduction velocities are reduced.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Autonomic functions may sometimes affected usually cardiac muscle, leads to sinus arrhythmias and fluctuations in blood pressure ranges.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symptoms may progress for one to several weeks until disease peaks and pleatues out.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affects the spinal roots and nerve process.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Primarily targets the schwann cells results in segmental demylination of  nerve process initially.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 it will turn out as proliferation in the  schwann cells.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axon remains intact throughout the demylination &amp; can conduct the an impulse with much reduced velocity.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 in late stages of the disease axonal degeneration may also occur leading  to complete conduction block.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  <a:blipFill>
            <a:blip r:embed="rId1" cstate="print"/>
            <a:stretch>
              <a:fillRect/>
            </a:stretch>
          </a:blipFill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Pathological Process of GBS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91200" y="61722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Image download from Google for illustration Purpose only.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Variants of </a:t>
            </a:r>
            <a:r>
              <a:rPr lang="en-US" b="1" dirty="0" err="1"/>
              <a:t>Guillain-Barre</a:t>
            </a:r>
            <a:r>
              <a:rPr lang="en-US" b="1" dirty="0"/>
              <a:t>´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Fisher syndrome of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ophthalmoplegia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ataxia, and areflexia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Cervico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-brachial-pharyngeal, often with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ptosis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Oculopharyngeal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weakness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Predominant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paraparesis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Bilateral facial or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abducens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weakness with distal paresthesias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Ophthalmoplegia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GQ1b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autoantibodies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Generalized ataxia without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dysarthria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nystagmus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Pure sensory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Pure motor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Pandysautonomia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Axonal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Symptomatology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typical case of GBS is readily identified.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Relatively good to moderate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Takes around 6 months to 1 year for complete recovery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severe cases who need respiratory assistance, infections of the lower respiratory tract can be hazards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Deep vein thrombosis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Urine retentions is an uncommon complications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3176</Words>
  <Application>WPS Presentation</Application>
  <PresentationFormat>On-screen Show (4:3)</PresentationFormat>
  <Paragraphs>108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GBS </vt:lpstr>
      <vt:lpstr>Introduction </vt:lpstr>
      <vt:lpstr>Etiology </vt:lpstr>
      <vt:lpstr>PowerPoint 演示文稿</vt:lpstr>
      <vt:lpstr>Pathology </vt:lpstr>
      <vt:lpstr>PowerPoint 演示文稿</vt:lpstr>
      <vt:lpstr>Variants of Guillain-Barre´ syndrome</vt:lpstr>
      <vt:lpstr>Prognosis </vt:lpstr>
      <vt:lpstr>Complications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GBS </dc:title>
  <dc:creator>N J</dc:creator>
  <cp:lastModifiedBy>HP</cp:lastModifiedBy>
  <cp:revision>32</cp:revision>
  <dcterms:created xsi:type="dcterms:W3CDTF">2006-08-16T00:00:00Z</dcterms:created>
  <dcterms:modified xsi:type="dcterms:W3CDTF">2024-06-20T04:26:52Z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34B545843D134BB8B58C6C7E0854BA02_12</vt:lpwstr>
  </property>
  <property fmtid="{D5CDD505-2E9C-101B-9397-08002B2CF9AE}" pid="3" name="KSOProductBuildVer">
    <vt:lpwstr>1033-12.2.0.17119</vt:lpwstr>
  </property>
</Properties>
</file>