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9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80"/>
    <p:restoredTop sz="94541"/>
  </p:normalViewPr>
  <p:slideViewPr>
    <p:cSldViewPr showGuides="1">
      <p:cViewPr varScale="1">
        <p:scale>
          <a:sx n="121" d="100"/>
          <a:sy n="121" d="100"/>
        </p:scale>
        <p:origin x="162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Plasticity of the Intact</a:t>
            </a:r>
            <a:b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Brain</a:t>
            </a: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</a:t>
            </a:r>
            <a:r>
              <a:rPr lang="en-US" sz="2200" dirty="0">
                <a:solidFill>
                  <a:schemeClr val="tx1"/>
                </a:solidFill>
                <a:sym typeface="+mn-ea"/>
              </a:rPr>
              <a:t>Dr. Nawaj Pathan</a:t>
            </a:r>
            <a:endParaRPr lang="en-US" sz="2200" dirty="0">
              <a:solidFill>
                <a:schemeClr val="tx1"/>
              </a:solidFill>
            </a:endParaRPr>
          </a:p>
          <a:p>
            <a:pPr marL="0" lvl="0" indent="0" algn="ctr">
              <a:buNone/>
            </a:pPr>
            <a:r>
              <a:rPr lang="en-US" sz="2200" dirty="0">
                <a:solidFill>
                  <a:schemeClr val="tx1"/>
                </a:solidFill>
                <a:sym typeface="+mn-ea"/>
              </a:rPr>
              <a:t>		    Dept of Neurophysiotherapy</a:t>
            </a:r>
            <a:endParaRPr lang="en-US" sz="2200" dirty="0">
              <a:solidFill>
                <a:schemeClr val="tx1"/>
              </a:solidFill>
            </a:endParaRPr>
          </a:p>
          <a:p>
            <a:pPr marL="0" lvl="0" indent="0" algn="ctr">
              <a:buNone/>
            </a:pPr>
            <a:r>
              <a:rPr lang="en-US" sz="2200" dirty="0">
                <a:solidFill>
                  <a:schemeClr val="tx1"/>
                </a:solidFill>
                <a:sym typeface="+mn-ea"/>
              </a:rPr>
              <a:t>                                   MGM Institute of Physiotherapy</a:t>
            </a:r>
            <a:endParaRPr lang="en-US" sz="2200" dirty="0">
              <a:solidFill>
                <a:schemeClr val="tx1"/>
              </a:solidFill>
            </a:endParaRPr>
          </a:p>
          <a:p>
            <a:pPr marL="0" lvl="0" indent="0" algn="ctr">
              <a:buNone/>
            </a:pPr>
            <a:r>
              <a:rPr lang="en-US" sz="2200" dirty="0">
                <a:solidFill>
                  <a:schemeClr val="tx1"/>
                </a:solidFill>
                <a:sym typeface="+mn-ea"/>
              </a:rPr>
              <a:t>                                    Chh. Sambhajinagar</a:t>
            </a:r>
            <a:endParaRPr lang="en-US" sz="2200" dirty="0">
              <a:solidFill>
                <a:schemeClr val="tx1"/>
              </a:solidFill>
            </a:endParaRPr>
          </a:p>
          <a:p>
            <a:pPr lvl="0"/>
            <a:endParaRPr lang="en-US" sz="2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Neural Plasticity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Plasticity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general term describing the ability to show modification, plasticity  in reference to mechanisms related to neural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modifiability.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must see as continuous form of short term changes in the efficacy or strength of synaptic connections to long term structural changes in the organization &amp; numbers of connections among neurons.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can also be seen as continuum of short term to long term changes in ability to produce skilled actions; theses gradual shifts from short term to long term learning reflects because of neural modifiability as increased synaptic efficacy which gradually improves the structural changes.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Plasticity and Learning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899</Words>
  <Application>WPS Presentation</Application>
  <PresentationFormat>On-screen Show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Office Theme</vt:lpstr>
      <vt:lpstr>Plasticity of the Intact Brain</vt:lpstr>
      <vt:lpstr>Neural Plasticity</vt:lpstr>
      <vt:lpstr>Plasticity and Learning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Plasticity of the intact brain</dc:title>
  <dc:creator>N J</dc:creator>
  <cp:lastModifiedBy>HP</cp:lastModifiedBy>
  <cp:revision>9</cp:revision>
  <dcterms:created xsi:type="dcterms:W3CDTF">2006-08-16T00:00:00Z</dcterms:created>
  <dcterms:modified xsi:type="dcterms:W3CDTF">2024-06-20T04:29:01Z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CF7AFDD803ED420C82ABF285CBE1A45A_12</vt:lpwstr>
  </property>
  <property fmtid="{D5CDD505-2E9C-101B-9397-08002B2CF9AE}" pid="3" name="KSOProductBuildVer">
    <vt:lpwstr>1033-12.2.0.17119</vt:lpwstr>
  </property>
</Properties>
</file>