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1" r:id="rId20"/>
    <p:sldId id="280" r:id="rId21"/>
    <p:sldId id="302" r:id="rId22"/>
    <p:sldId id="272" r:id="rId23"/>
    <p:sldId id="303" r:id="rId24"/>
    <p:sldId id="273" r:id="rId25"/>
    <p:sldId id="274" r:id="rId26"/>
    <p:sldId id="275" r:id="rId27"/>
    <p:sldId id="277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1" r:id="rId37"/>
    <p:sldId id="293" r:id="rId38"/>
    <p:sldId id="294" r:id="rId39"/>
    <p:sldId id="291" r:id="rId40"/>
    <p:sldId id="292" r:id="rId41"/>
    <p:sldId id="300" r:id="rId42"/>
    <p:sldId id="296" r:id="rId43"/>
    <p:sldId id="297" r:id="rId44"/>
    <p:sldId id="298" r:id="rId45"/>
    <p:sldId id="299" r:id="rId46"/>
    <p:sldId id="27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98F95-A7A2-479F-AA1E-A38383E508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D67AB-C1F1-4CF7-842D-298FA687C33B}">
      <dgm:prSet phldrT="[Text]"/>
      <dgm:spPr/>
      <dgm:t>
        <a:bodyPr/>
        <a:lstStyle/>
        <a:p>
          <a:r>
            <a:rPr lang="en-US" dirty="0"/>
            <a:t>Nervous system</a:t>
          </a:r>
        </a:p>
      </dgm:t>
    </dgm:pt>
    <dgm:pt modelId="{F0E6A39F-4DCF-42E1-BFEE-215CA2BF37B5}" type="parTrans" cxnId="{285AFE79-FF96-4930-8A3F-AF742155FCD3}">
      <dgm:prSet/>
      <dgm:spPr/>
      <dgm:t>
        <a:bodyPr/>
        <a:lstStyle/>
        <a:p>
          <a:endParaRPr lang="en-US"/>
        </a:p>
      </dgm:t>
    </dgm:pt>
    <dgm:pt modelId="{F9AB1C58-9DD6-4A37-96D6-796193023DA3}" type="sibTrans" cxnId="{285AFE79-FF96-4930-8A3F-AF742155FCD3}">
      <dgm:prSet/>
      <dgm:spPr/>
      <dgm:t>
        <a:bodyPr/>
        <a:lstStyle/>
        <a:p>
          <a:endParaRPr lang="en-US"/>
        </a:p>
      </dgm:t>
    </dgm:pt>
    <dgm:pt modelId="{FFA3A657-8FA2-42B1-BD94-7240453337BA}">
      <dgm:prSet phldrT="[Text]"/>
      <dgm:spPr/>
      <dgm:t>
        <a:bodyPr/>
        <a:lstStyle/>
        <a:p>
          <a:r>
            <a:rPr lang="en-US" dirty="0"/>
            <a:t>Brain</a:t>
          </a:r>
        </a:p>
      </dgm:t>
    </dgm:pt>
    <dgm:pt modelId="{88E301DB-4382-4D56-BB56-D74B2A21121C}" type="parTrans" cxnId="{E4B561D4-4B22-4CF3-99C2-9ABFF191A174}">
      <dgm:prSet/>
      <dgm:spPr/>
      <dgm:t>
        <a:bodyPr/>
        <a:lstStyle/>
        <a:p>
          <a:endParaRPr lang="en-US"/>
        </a:p>
      </dgm:t>
    </dgm:pt>
    <dgm:pt modelId="{71E5A491-1335-489F-9C44-72964E288C7A}" type="sibTrans" cxnId="{E4B561D4-4B22-4CF3-99C2-9ABFF191A174}">
      <dgm:prSet/>
      <dgm:spPr/>
      <dgm:t>
        <a:bodyPr/>
        <a:lstStyle/>
        <a:p>
          <a:endParaRPr lang="en-US"/>
        </a:p>
      </dgm:t>
    </dgm:pt>
    <dgm:pt modelId="{BD198BF8-25BE-438F-8D83-59780CA99D8E}">
      <dgm:prSet phldrT="[Text]"/>
      <dgm:spPr/>
      <dgm:t>
        <a:bodyPr/>
        <a:lstStyle/>
        <a:p>
          <a:r>
            <a:rPr lang="en-US" dirty="0"/>
            <a:t>PNS</a:t>
          </a:r>
        </a:p>
      </dgm:t>
    </dgm:pt>
    <dgm:pt modelId="{33FC7F3F-B6CB-4BA7-A3C8-DE2D32784007}" type="parTrans" cxnId="{F7EB3F76-C9C2-4777-A832-B67EA817A480}">
      <dgm:prSet/>
      <dgm:spPr/>
      <dgm:t>
        <a:bodyPr/>
        <a:lstStyle/>
        <a:p>
          <a:endParaRPr lang="en-US"/>
        </a:p>
      </dgm:t>
    </dgm:pt>
    <dgm:pt modelId="{0573FF84-BB3E-4ABA-8C85-22FD6F587925}" type="sibTrans" cxnId="{F7EB3F76-C9C2-4777-A832-B67EA817A480}">
      <dgm:prSet/>
      <dgm:spPr/>
      <dgm:t>
        <a:bodyPr/>
        <a:lstStyle/>
        <a:p>
          <a:endParaRPr lang="en-US"/>
        </a:p>
      </dgm:t>
    </dgm:pt>
    <dgm:pt modelId="{FAC4CDEF-0518-4617-8FAE-44B153D61A55}" type="asst">
      <dgm:prSet phldrT="[Text]"/>
      <dgm:spPr/>
      <dgm:t>
        <a:bodyPr/>
        <a:lstStyle/>
        <a:p>
          <a:r>
            <a:rPr lang="en-US" dirty="0"/>
            <a:t>Spinal cord</a:t>
          </a:r>
        </a:p>
      </dgm:t>
    </dgm:pt>
    <dgm:pt modelId="{C5D70959-BF23-4BD2-916B-ADC8DC4460BE}" type="parTrans" cxnId="{73BAFB0F-4285-44AC-A8CC-68D7E1ADE22F}">
      <dgm:prSet/>
      <dgm:spPr/>
      <dgm:t>
        <a:bodyPr/>
        <a:lstStyle/>
        <a:p>
          <a:endParaRPr lang="en-US"/>
        </a:p>
      </dgm:t>
    </dgm:pt>
    <dgm:pt modelId="{C36F2C31-E0D7-4804-A2C9-0656F229D0E1}" type="sibTrans" cxnId="{73BAFB0F-4285-44AC-A8CC-68D7E1ADE22F}">
      <dgm:prSet/>
      <dgm:spPr/>
      <dgm:t>
        <a:bodyPr/>
        <a:lstStyle/>
        <a:p>
          <a:endParaRPr lang="en-US"/>
        </a:p>
      </dgm:t>
    </dgm:pt>
    <dgm:pt modelId="{3A381732-D2C7-4E60-93E1-8027FEE9EB0C}">
      <dgm:prSet/>
      <dgm:spPr/>
      <dgm:t>
        <a:bodyPr/>
        <a:lstStyle/>
        <a:p>
          <a:endParaRPr lang="en-US"/>
        </a:p>
      </dgm:t>
    </dgm:pt>
    <dgm:pt modelId="{50875276-96A9-49E1-A892-7996B9F6408C}" type="parTrans" cxnId="{6A2D0194-1340-451C-81E2-48AF986DD97E}">
      <dgm:prSet/>
      <dgm:spPr/>
      <dgm:t>
        <a:bodyPr/>
        <a:lstStyle/>
        <a:p>
          <a:endParaRPr lang="en-US"/>
        </a:p>
      </dgm:t>
    </dgm:pt>
    <dgm:pt modelId="{12A68536-FB20-4402-BA07-0B4DB2BD71B3}" type="sibTrans" cxnId="{6A2D0194-1340-451C-81E2-48AF986DD97E}">
      <dgm:prSet/>
      <dgm:spPr/>
      <dgm:t>
        <a:bodyPr/>
        <a:lstStyle/>
        <a:p>
          <a:endParaRPr lang="en-US"/>
        </a:p>
      </dgm:t>
    </dgm:pt>
    <dgm:pt modelId="{674E8B6F-9931-4B5A-94AD-13C87AE71847}">
      <dgm:prSet/>
      <dgm:spPr/>
      <dgm:t>
        <a:bodyPr/>
        <a:lstStyle/>
        <a:p>
          <a:r>
            <a:rPr lang="en-US" dirty="0"/>
            <a:t>Thalamus</a:t>
          </a:r>
        </a:p>
      </dgm:t>
    </dgm:pt>
    <dgm:pt modelId="{08D13378-36E3-4C08-92E9-9C518E4E7323}" type="parTrans" cxnId="{D98403BF-D313-4634-8549-65A7E46BC2AF}">
      <dgm:prSet/>
      <dgm:spPr/>
      <dgm:t>
        <a:bodyPr/>
        <a:lstStyle/>
        <a:p>
          <a:endParaRPr lang="en-US"/>
        </a:p>
      </dgm:t>
    </dgm:pt>
    <dgm:pt modelId="{A2783FFA-E72D-4452-8E0F-701CF8FC88ED}" type="sibTrans" cxnId="{D98403BF-D313-4634-8549-65A7E46BC2AF}">
      <dgm:prSet/>
      <dgm:spPr/>
      <dgm:t>
        <a:bodyPr/>
        <a:lstStyle/>
        <a:p>
          <a:endParaRPr lang="en-US"/>
        </a:p>
      </dgm:t>
    </dgm:pt>
    <dgm:pt modelId="{9A05EE47-99C7-4D3C-B678-8354F51EB4D6}">
      <dgm:prSet/>
      <dgm:spPr/>
      <dgm:t>
        <a:bodyPr/>
        <a:lstStyle/>
        <a:p>
          <a:r>
            <a:rPr lang="en-US" dirty="0"/>
            <a:t>Somatosensory cortex</a:t>
          </a:r>
        </a:p>
      </dgm:t>
    </dgm:pt>
    <dgm:pt modelId="{ACEDD8A4-FB9E-45AF-99F5-D12F5FB93871}" type="parTrans" cxnId="{CC8BEDDD-F0EC-4F77-93CB-2A6AC450EBA3}">
      <dgm:prSet/>
      <dgm:spPr/>
      <dgm:t>
        <a:bodyPr/>
        <a:lstStyle/>
        <a:p>
          <a:endParaRPr lang="en-US"/>
        </a:p>
      </dgm:t>
    </dgm:pt>
    <dgm:pt modelId="{F080E934-CD3C-4B53-859C-045CE4E37C05}" type="sibTrans" cxnId="{CC8BEDDD-F0EC-4F77-93CB-2A6AC450EBA3}">
      <dgm:prSet/>
      <dgm:spPr/>
      <dgm:t>
        <a:bodyPr/>
        <a:lstStyle/>
        <a:p>
          <a:endParaRPr lang="en-US"/>
        </a:p>
      </dgm:t>
    </dgm:pt>
    <dgm:pt modelId="{62B99BE3-7AA2-405E-88C9-3D085C720F73}">
      <dgm:prSet/>
      <dgm:spPr/>
      <dgm:t>
        <a:bodyPr/>
        <a:lstStyle/>
        <a:p>
          <a:r>
            <a:rPr lang="en-US" dirty="0"/>
            <a:t>Afferent and Efferent Neurons</a:t>
          </a:r>
        </a:p>
      </dgm:t>
    </dgm:pt>
    <dgm:pt modelId="{ABB95E0E-DC8E-4670-BFCA-2BD69D89056B}" type="parTrans" cxnId="{3461CBDA-FDEA-414C-9557-7AE417F05FC3}">
      <dgm:prSet/>
      <dgm:spPr/>
      <dgm:t>
        <a:bodyPr/>
        <a:lstStyle/>
        <a:p>
          <a:endParaRPr lang="en-US"/>
        </a:p>
      </dgm:t>
    </dgm:pt>
    <dgm:pt modelId="{BCC9F05F-CFE5-4801-989B-D70C7FA91808}" type="sibTrans" cxnId="{3461CBDA-FDEA-414C-9557-7AE417F05FC3}">
      <dgm:prSet/>
      <dgm:spPr/>
      <dgm:t>
        <a:bodyPr/>
        <a:lstStyle/>
        <a:p>
          <a:endParaRPr lang="en-US"/>
        </a:p>
      </dgm:t>
    </dgm:pt>
    <dgm:pt modelId="{4E85036A-D3C2-49DE-91D2-D82247E736B1}" type="asst">
      <dgm:prSet/>
      <dgm:spPr/>
      <dgm:t>
        <a:bodyPr/>
        <a:lstStyle/>
        <a:p>
          <a:r>
            <a:rPr lang="en-US" dirty="0"/>
            <a:t>Dorsal root ganglion</a:t>
          </a:r>
        </a:p>
      </dgm:t>
    </dgm:pt>
    <dgm:pt modelId="{6C4DB8ED-C5F0-444F-98F0-083DE2EC385C}" type="parTrans" cxnId="{EDC41C92-796F-425B-A6D3-E26C288A9540}">
      <dgm:prSet/>
      <dgm:spPr/>
      <dgm:t>
        <a:bodyPr/>
        <a:lstStyle/>
        <a:p>
          <a:endParaRPr lang="en-US"/>
        </a:p>
      </dgm:t>
    </dgm:pt>
    <dgm:pt modelId="{4DF81827-E3DE-4C54-87B5-D426CAC35B79}" type="sibTrans" cxnId="{EDC41C92-796F-425B-A6D3-E26C288A9540}">
      <dgm:prSet/>
      <dgm:spPr/>
      <dgm:t>
        <a:bodyPr/>
        <a:lstStyle/>
        <a:p>
          <a:endParaRPr lang="en-US"/>
        </a:p>
      </dgm:t>
    </dgm:pt>
    <dgm:pt modelId="{EA454DE1-4440-4D3B-8DCA-F01CB10106EC}" type="pres">
      <dgm:prSet presAssocID="{FD298F95-A7A2-479F-AA1E-A38383E508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8B31DA-0C31-4345-84C7-4823DE2E809D}" type="pres">
      <dgm:prSet presAssocID="{EC4D67AB-C1F1-4CF7-842D-298FA687C33B}" presName="hierRoot1" presStyleCnt="0">
        <dgm:presLayoutVars>
          <dgm:hierBranch val="init"/>
        </dgm:presLayoutVars>
      </dgm:prSet>
      <dgm:spPr/>
    </dgm:pt>
    <dgm:pt modelId="{CAF9C5C9-9BAD-48F6-A3E2-676B64F221F5}" type="pres">
      <dgm:prSet presAssocID="{EC4D67AB-C1F1-4CF7-842D-298FA687C33B}" presName="rootComposite1" presStyleCnt="0"/>
      <dgm:spPr/>
    </dgm:pt>
    <dgm:pt modelId="{93F864DD-DCC9-4D3E-AE5C-D4E91A614CFE}" type="pres">
      <dgm:prSet presAssocID="{EC4D67AB-C1F1-4CF7-842D-298FA687C33B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68502-6B4F-4A63-B114-FEE2ABC73D75}" type="pres">
      <dgm:prSet presAssocID="{EC4D67AB-C1F1-4CF7-842D-298FA687C33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549CBB-E317-4419-B2EA-BAF7976401B9}" type="pres">
      <dgm:prSet presAssocID="{EC4D67AB-C1F1-4CF7-842D-298FA687C33B}" presName="hierChild2" presStyleCnt="0"/>
      <dgm:spPr/>
    </dgm:pt>
    <dgm:pt modelId="{A7FC3A05-862F-4DF0-B6BD-112D8F984085}" type="pres">
      <dgm:prSet presAssocID="{88E301DB-4382-4D56-BB56-D74B2A21121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1ACDEB3-7883-4B58-8342-BB841D103FB2}" type="pres">
      <dgm:prSet presAssocID="{FFA3A657-8FA2-42B1-BD94-7240453337BA}" presName="hierRoot2" presStyleCnt="0">
        <dgm:presLayoutVars>
          <dgm:hierBranch val="init"/>
        </dgm:presLayoutVars>
      </dgm:prSet>
      <dgm:spPr/>
    </dgm:pt>
    <dgm:pt modelId="{E5A45756-2690-46B9-9C8D-876C2F417977}" type="pres">
      <dgm:prSet presAssocID="{FFA3A657-8FA2-42B1-BD94-7240453337BA}" presName="rootComposite" presStyleCnt="0"/>
      <dgm:spPr/>
    </dgm:pt>
    <dgm:pt modelId="{692A9BF2-819E-47F3-B0E1-804659F9AAA9}" type="pres">
      <dgm:prSet presAssocID="{FFA3A657-8FA2-42B1-BD94-7240453337B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5A921-AD46-46BB-9847-DED16DEEF0CF}" type="pres">
      <dgm:prSet presAssocID="{FFA3A657-8FA2-42B1-BD94-7240453337BA}" presName="rootConnector" presStyleLbl="node2" presStyleIdx="0" presStyleCnt="3"/>
      <dgm:spPr/>
      <dgm:t>
        <a:bodyPr/>
        <a:lstStyle/>
        <a:p>
          <a:endParaRPr lang="en-US"/>
        </a:p>
      </dgm:t>
    </dgm:pt>
    <dgm:pt modelId="{936C745A-A724-4594-9FFC-1C9F1DB5AEDB}" type="pres">
      <dgm:prSet presAssocID="{FFA3A657-8FA2-42B1-BD94-7240453337BA}" presName="hierChild4" presStyleCnt="0"/>
      <dgm:spPr/>
    </dgm:pt>
    <dgm:pt modelId="{F922A9AC-8B34-408F-B2FA-1DA432114E6E}" type="pres">
      <dgm:prSet presAssocID="{08D13378-36E3-4C08-92E9-9C518E4E7323}" presName="Name37" presStyleLbl="parChTrans1D3" presStyleIdx="0" presStyleCnt="3"/>
      <dgm:spPr/>
      <dgm:t>
        <a:bodyPr/>
        <a:lstStyle/>
        <a:p>
          <a:endParaRPr lang="en-US"/>
        </a:p>
      </dgm:t>
    </dgm:pt>
    <dgm:pt modelId="{9EE3D01F-508E-4733-9D5C-0472A0D0CB9E}" type="pres">
      <dgm:prSet presAssocID="{674E8B6F-9931-4B5A-94AD-13C87AE71847}" presName="hierRoot2" presStyleCnt="0">
        <dgm:presLayoutVars>
          <dgm:hierBranch val="init"/>
        </dgm:presLayoutVars>
      </dgm:prSet>
      <dgm:spPr/>
    </dgm:pt>
    <dgm:pt modelId="{FFF91581-5649-4D4C-813D-ED099A74952E}" type="pres">
      <dgm:prSet presAssocID="{674E8B6F-9931-4B5A-94AD-13C87AE71847}" presName="rootComposite" presStyleCnt="0"/>
      <dgm:spPr/>
    </dgm:pt>
    <dgm:pt modelId="{4CCA3B3B-922D-4054-A309-3D4AEF3616D9}" type="pres">
      <dgm:prSet presAssocID="{674E8B6F-9931-4B5A-94AD-13C87AE7184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48EE9-266B-46CC-8FB7-28A87AA835D8}" type="pres">
      <dgm:prSet presAssocID="{674E8B6F-9931-4B5A-94AD-13C87AE71847}" presName="rootConnector" presStyleLbl="node3" presStyleIdx="0" presStyleCnt="3"/>
      <dgm:spPr/>
      <dgm:t>
        <a:bodyPr/>
        <a:lstStyle/>
        <a:p>
          <a:endParaRPr lang="en-US"/>
        </a:p>
      </dgm:t>
    </dgm:pt>
    <dgm:pt modelId="{F3A24664-08DE-43F0-A432-3C440BB2E20B}" type="pres">
      <dgm:prSet presAssocID="{674E8B6F-9931-4B5A-94AD-13C87AE71847}" presName="hierChild4" presStyleCnt="0"/>
      <dgm:spPr/>
    </dgm:pt>
    <dgm:pt modelId="{4B6158E8-7A09-46E1-AB83-B7C1B0FE835B}" type="pres">
      <dgm:prSet presAssocID="{674E8B6F-9931-4B5A-94AD-13C87AE71847}" presName="hierChild5" presStyleCnt="0"/>
      <dgm:spPr/>
    </dgm:pt>
    <dgm:pt modelId="{BEBFA8C5-5B7E-4D34-9DBC-E2B7F128A7FC}" type="pres">
      <dgm:prSet presAssocID="{ACEDD8A4-FB9E-45AF-99F5-D12F5FB93871}" presName="Name37" presStyleLbl="parChTrans1D3" presStyleIdx="1" presStyleCnt="3"/>
      <dgm:spPr/>
      <dgm:t>
        <a:bodyPr/>
        <a:lstStyle/>
        <a:p>
          <a:endParaRPr lang="en-US"/>
        </a:p>
      </dgm:t>
    </dgm:pt>
    <dgm:pt modelId="{D4E8E7F9-3010-4953-A6AF-799F5F5ACDE5}" type="pres">
      <dgm:prSet presAssocID="{9A05EE47-99C7-4D3C-B678-8354F51EB4D6}" presName="hierRoot2" presStyleCnt="0">
        <dgm:presLayoutVars>
          <dgm:hierBranch val="init"/>
        </dgm:presLayoutVars>
      </dgm:prSet>
      <dgm:spPr/>
    </dgm:pt>
    <dgm:pt modelId="{BC46DA6A-46FC-498A-9618-588BF754B603}" type="pres">
      <dgm:prSet presAssocID="{9A05EE47-99C7-4D3C-B678-8354F51EB4D6}" presName="rootComposite" presStyleCnt="0"/>
      <dgm:spPr/>
    </dgm:pt>
    <dgm:pt modelId="{51F508F6-890A-4233-9CDD-793A5AE2EBA5}" type="pres">
      <dgm:prSet presAssocID="{9A05EE47-99C7-4D3C-B678-8354F51EB4D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CC3CBD-33A1-417F-AE69-AE2704AD6D39}" type="pres">
      <dgm:prSet presAssocID="{9A05EE47-99C7-4D3C-B678-8354F51EB4D6}" presName="rootConnector" presStyleLbl="node3" presStyleIdx="1" presStyleCnt="3"/>
      <dgm:spPr/>
      <dgm:t>
        <a:bodyPr/>
        <a:lstStyle/>
        <a:p>
          <a:endParaRPr lang="en-US"/>
        </a:p>
      </dgm:t>
    </dgm:pt>
    <dgm:pt modelId="{2967F97C-CB3F-4368-87D4-E5D53195B3AA}" type="pres">
      <dgm:prSet presAssocID="{9A05EE47-99C7-4D3C-B678-8354F51EB4D6}" presName="hierChild4" presStyleCnt="0"/>
      <dgm:spPr/>
    </dgm:pt>
    <dgm:pt modelId="{654DDB56-6F6F-4932-AFC5-8EEE8658D433}" type="pres">
      <dgm:prSet presAssocID="{9A05EE47-99C7-4D3C-B678-8354F51EB4D6}" presName="hierChild5" presStyleCnt="0"/>
      <dgm:spPr/>
    </dgm:pt>
    <dgm:pt modelId="{288628BE-1FEC-43C7-BEAB-BA48C0AB35C9}" type="pres">
      <dgm:prSet presAssocID="{FFA3A657-8FA2-42B1-BD94-7240453337BA}" presName="hierChild5" presStyleCnt="0"/>
      <dgm:spPr/>
    </dgm:pt>
    <dgm:pt modelId="{F6DE1E1F-1839-414E-8DF9-53474DA6259A}" type="pres">
      <dgm:prSet presAssocID="{50875276-96A9-49E1-A892-7996B9F6408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C45469C-C7E3-4590-BF49-DD8FFB227333}" type="pres">
      <dgm:prSet presAssocID="{3A381732-D2C7-4E60-93E1-8027FEE9EB0C}" presName="hierRoot2" presStyleCnt="0">
        <dgm:presLayoutVars>
          <dgm:hierBranch val="init"/>
        </dgm:presLayoutVars>
      </dgm:prSet>
      <dgm:spPr/>
    </dgm:pt>
    <dgm:pt modelId="{50B92496-F5FF-4111-8111-D75B120CB8BA}" type="pres">
      <dgm:prSet presAssocID="{3A381732-D2C7-4E60-93E1-8027FEE9EB0C}" presName="rootComposite" presStyleCnt="0"/>
      <dgm:spPr/>
    </dgm:pt>
    <dgm:pt modelId="{C576F12B-56D2-41F9-99F8-E48BA20B1A6F}" type="pres">
      <dgm:prSet presAssocID="{3A381732-D2C7-4E60-93E1-8027FEE9EB0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2B33E-AEA4-47C7-A92F-35259F584B53}" type="pres">
      <dgm:prSet presAssocID="{3A381732-D2C7-4E60-93E1-8027FEE9EB0C}" presName="rootConnector" presStyleLbl="node2" presStyleIdx="1" presStyleCnt="3"/>
      <dgm:spPr/>
      <dgm:t>
        <a:bodyPr/>
        <a:lstStyle/>
        <a:p>
          <a:endParaRPr lang="en-US"/>
        </a:p>
      </dgm:t>
    </dgm:pt>
    <dgm:pt modelId="{583CC8EB-B7D9-4F6E-9B15-C6E4314A8440}" type="pres">
      <dgm:prSet presAssocID="{3A381732-D2C7-4E60-93E1-8027FEE9EB0C}" presName="hierChild4" presStyleCnt="0"/>
      <dgm:spPr/>
    </dgm:pt>
    <dgm:pt modelId="{E9D6C5BB-8312-44BB-AC97-A84018712899}" type="pres">
      <dgm:prSet presAssocID="{3A381732-D2C7-4E60-93E1-8027FEE9EB0C}" presName="hierChild5" presStyleCnt="0"/>
      <dgm:spPr/>
    </dgm:pt>
    <dgm:pt modelId="{D5B9D3CD-34C8-46E2-A882-3CBCB3B7DAF2}" type="pres">
      <dgm:prSet presAssocID="{33FC7F3F-B6CB-4BA7-A3C8-DE2D3278400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40F8C6D-0075-4898-909E-73A33829D76A}" type="pres">
      <dgm:prSet presAssocID="{BD198BF8-25BE-438F-8D83-59780CA99D8E}" presName="hierRoot2" presStyleCnt="0">
        <dgm:presLayoutVars>
          <dgm:hierBranch val="init"/>
        </dgm:presLayoutVars>
      </dgm:prSet>
      <dgm:spPr/>
    </dgm:pt>
    <dgm:pt modelId="{008CF871-AA40-4F2A-BF7B-33E515BB85F3}" type="pres">
      <dgm:prSet presAssocID="{BD198BF8-25BE-438F-8D83-59780CA99D8E}" presName="rootComposite" presStyleCnt="0"/>
      <dgm:spPr/>
    </dgm:pt>
    <dgm:pt modelId="{06FA365C-FD5A-4445-B971-BEC451B4D74F}" type="pres">
      <dgm:prSet presAssocID="{BD198BF8-25BE-438F-8D83-59780CA99D8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F06519-D702-4200-8C85-7B4905C867FC}" type="pres">
      <dgm:prSet presAssocID="{BD198BF8-25BE-438F-8D83-59780CA99D8E}" presName="rootConnector" presStyleLbl="node2" presStyleIdx="2" presStyleCnt="3"/>
      <dgm:spPr/>
      <dgm:t>
        <a:bodyPr/>
        <a:lstStyle/>
        <a:p>
          <a:endParaRPr lang="en-US"/>
        </a:p>
      </dgm:t>
    </dgm:pt>
    <dgm:pt modelId="{DFFAA9A0-9E4A-4754-B1DE-6BDCED270CC9}" type="pres">
      <dgm:prSet presAssocID="{BD198BF8-25BE-438F-8D83-59780CA99D8E}" presName="hierChild4" presStyleCnt="0"/>
      <dgm:spPr/>
    </dgm:pt>
    <dgm:pt modelId="{802E4999-1B75-4555-AD9B-F86E33506A1E}" type="pres">
      <dgm:prSet presAssocID="{ABB95E0E-DC8E-4670-BFCA-2BD69D89056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EDF13EB0-AD19-424F-8B07-96E12BA94972}" type="pres">
      <dgm:prSet presAssocID="{62B99BE3-7AA2-405E-88C9-3D085C720F73}" presName="hierRoot2" presStyleCnt="0">
        <dgm:presLayoutVars>
          <dgm:hierBranch val="init"/>
        </dgm:presLayoutVars>
      </dgm:prSet>
      <dgm:spPr/>
    </dgm:pt>
    <dgm:pt modelId="{29FA1F63-739D-4E79-81FE-0D8F0C040903}" type="pres">
      <dgm:prSet presAssocID="{62B99BE3-7AA2-405E-88C9-3D085C720F73}" presName="rootComposite" presStyleCnt="0"/>
      <dgm:spPr/>
    </dgm:pt>
    <dgm:pt modelId="{A63E0068-97F7-49A1-BE31-72B9A8EFC798}" type="pres">
      <dgm:prSet presAssocID="{62B99BE3-7AA2-405E-88C9-3D085C720F7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8B911-F612-42E4-B010-706564BA468B}" type="pres">
      <dgm:prSet presAssocID="{62B99BE3-7AA2-405E-88C9-3D085C720F73}" presName="rootConnector" presStyleLbl="node3" presStyleIdx="2" presStyleCnt="3"/>
      <dgm:spPr/>
      <dgm:t>
        <a:bodyPr/>
        <a:lstStyle/>
        <a:p>
          <a:endParaRPr lang="en-US"/>
        </a:p>
      </dgm:t>
    </dgm:pt>
    <dgm:pt modelId="{DB400405-E8A0-47DC-A00A-18D04C304E98}" type="pres">
      <dgm:prSet presAssocID="{62B99BE3-7AA2-405E-88C9-3D085C720F73}" presName="hierChild4" presStyleCnt="0"/>
      <dgm:spPr/>
    </dgm:pt>
    <dgm:pt modelId="{1692D296-0422-49AD-8238-4AA06648F185}" type="pres">
      <dgm:prSet presAssocID="{62B99BE3-7AA2-405E-88C9-3D085C720F73}" presName="hierChild5" presStyleCnt="0"/>
      <dgm:spPr/>
    </dgm:pt>
    <dgm:pt modelId="{B1B0E34E-336C-42B9-8C07-08581D72A3F5}" type="pres">
      <dgm:prSet presAssocID="{BD198BF8-25BE-438F-8D83-59780CA99D8E}" presName="hierChild5" presStyleCnt="0"/>
      <dgm:spPr/>
    </dgm:pt>
    <dgm:pt modelId="{077EF7AF-832C-4B4F-9F9F-6B4E323D2DA3}" type="pres">
      <dgm:prSet presAssocID="{EC4D67AB-C1F1-4CF7-842D-298FA687C33B}" presName="hierChild3" presStyleCnt="0"/>
      <dgm:spPr/>
    </dgm:pt>
    <dgm:pt modelId="{37530D8E-FABE-43FD-A153-FB251208867A}" type="pres">
      <dgm:prSet presAssocID="{FAC4CDEF-0518-4617-8FAE-44B153D61A55}" presName="hierRoot1" presStyleCnt="0">
        <dgm:presLayoutVars>
          <dgm:hierBranch val="init"/>
        </dgm:presLayoutVars>
      </dgm:prSet>
      <dgm:spPr/>
    </dgm:pt>
    <dgm:pt modelId="{B1780D2D-79B3-4AE4-8B39-0B812F1CF7DD}" type="pres">
      <dgm:prSet presAssocID="{FAC4CDEF-0518-4617-8FAE-44B153D61A55}" presName="rootComposite1" presStyleCnt="0"/>
      <dgm:spPr/>
    </dgm:pt>
    <dgm:pt modelId="{DCBA5A2C-FF09-42E1-95B3-7453D603C5CF}" type="pres">
      <dgm:prSet presAssocID="{FAC4CDEF-0518-4617-8FAE-44B153D61A55}" presName="rootText1" presStyleLbl="node0" presStyleIdx="1" presStyleCnt="3" custLinFactX="-21004" custLinFactY="4344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C60970-301E-46A1-A32C-9FDE80906642}" type="pres">
      <dgm:prSet presAssocID="{FAC4CDEF-0518-4617-8FAE-44B153D61A55}" presName="rootConnector1" presStyleLbl="asst0" presStyleIdx="0" presStyleCnt="0"/>
      <dgm:spPr/>
      <dgm:t>
        <a:bodyPr/>
        <a:lstStyle/>
        <a:p>
          <a:endParaRPr lang="en-US"/>
        </a:p>
      </dgm:t>
    </dgm:pt>
    <dgm:pt modelId="{077E7080-57C2-4CD7-89E1-AB44A86249FD}" type="pres">
      <dgm:prSet presAssocID="{FAC4CDEF-0518-4617-8FAE-44B153D61A55}" presName="hierChild2" presStyleCnt="0"/>
      <dgm:spPr/>
    </dgm:pt>
    <dgm:pt modelId="{DB06D55F-3898-45D8-93BE-A74A3DF39B05}" type="pres">
      <dgm:prSet presAssocID="{FAC4CDEF-0518-4617-8FAE-44B153D61A55}" presName="hierChild3" presStyleCnt="0"/>
      <dgm:spPr/>
    </dgm:pt>
    <dgm:pt modelId="{455E4B02-2E98-4A6A-8B8C-4EEEC5CB7831}" type="pres">
      <dgm:prSet presAssocID="{4E85036A-D3C2-49DE-91D2-D82247E736B1}" presName="hierRoot1" presStyleCnt="0">
        <dgm:presLayoutVars>
          <dgm:hierBranch val="init"/>
        </dgm:presLayoutVars>
      </dgm:prSet>
      <dgm:spPr/>
    </dgm:pt>
    <dgm:pt modelId="{55193BA3-A32A-4F6E-86B9-95BE32F80253}" type="pres">
      <dgm:prSet presAssocID="{4E85036A-D3C2-49DE-91D2-D82247E736B1}" presName="rootComposite1" presStyleCnt="0"/>
      <dgm:spPr/>
    </dgm:pt>
    <dgm:pt modelId="{5871A031-BABD-48BF-9BCA-0D9E65F8290D}" type="pres">
      <dgm:prSet presAssocID="{4E85036A-D3C2-49DE-91D2-D82247E736B1}" presName="rootText1" presStyleLbl="node0" presStyleIdx="2" presStyleCnt="3" custLinFactX="-100000" custLinFactY="100000" custLinFactNeighborX="-124687" custLinFactNeighborY="184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4E9F6D-CFF3-4D3F-A86C-2B7BEBD65F0D}" type="pres">
      <dgm:prSet presAssocID="{4E85036A-D3C2-49DE-91D2-D82247E736B1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1EC9B9F-AC52-4746-AAB8-69835AE3A4E6}" type="pres">
      <dgm:prSet presAssocID="{4E85036A-D3C2-49DE-91D2-D82247E736B1}" presName="hierChild2" presStyleCnt="0"/>
      <dgm:spPr/>
    </dgm:pt>
    <dgm:pt modelId="{FE1256F4-EAC1-43CF-8D11-86608A2F87CF}" type="pres">
      <dgm:prSet presAssocID="{4E85036A-D3C2-49DE-91D2-D82247E736B1}" presName="hierChild3" presStyleCnt="0"/>
      <dgm:spPr/>
    </dgm:pt>
  </dgm:ptLst>
  <dgm:cxnLst>
    <dgm:cxn modelId="{7DCC3CA2-56B8-46A2-9DE7-C0AB15C80527}" type="presOf" srcId="{9A05EE47-99C7-4D3C-B678-8354F51EB4D6}" destId="{51F508F6-890A-4233-9CDD-793A5AE2EBA5}" srcOrd="0" destOrd="0" presId="urn:microsoft.com/office/officeart/2005/8/layout/orgChart1"/>
    <dgm:cxn modelId="{44B12E04-A41A-4568-A0C2-80E0331E5E3B}" type="presOf" srcId="{ABB95E0E-DC8E-4670-BFCA-2BD69D89056B}" destId="{802E4999-1B75-4555-AD9B-F86E33506A1E}" srcOrd="0" destOrd="0" presId="urn:microsoft.com/office/officeart/2005/8/layout/orgChart1"/>
    <dgm:cxn modelId="{26FBF98D-9272-40E0-A817-0CDC0D8CB61C}" type="presOf" srcId="{BD198BF8-25BE-438F-8D83-59780CA99D8E}" destId="{14F06519-D702-4200-8C85-7B4905C867FC}" srcOrd="1" destOrd="0" presId="urn:microsoft.com/office/officeart/2005/8/layout/orgChart1"/>
    <dgm:cxn modelId="{8D909C7A-FDA9-4A89-BD02-949F0CD3AC08}" type="presOf" srcId="{674E8B6F-9931-4B5A-94AD-13C87AE71847}" destId="{F5E48EE9-266B-46CC-8FB7-28A87AA835D8}" srcOrd="1" destOrd="0" presId="urn:microsoft.com/office/officeart/2005/8/layout/orgChart1"/>
    <dgm:cxn modelId="{CC8BEDDD-F0EC-4F77-93CB-2A6AC450EBA3}" srcId="{FFA3A657-8FA2-42B1-BD94-7240453337BA}" destId="{9A05EE47-99C7-4D3C-B678-8354F51EB4D6}" srcOrd="1" destOrd="0" parTransId="{ACEDD8A4-FB9E-45AF-99F5-D12F5FB93871}" sibTransId="{F080E934-CD3C-4B53-859C-045CE4E37C05}"/>
    <dgm:cxn modelId="{AB268377-CBA4-4050-834F-BE986A1048BF}" type="presOf" srcId="{3A381732-D2C7-4E60-93E1-8027FEE9EB0C}" destId="{3482B33E-AEA4-47C7-A92F-35259F584B53}" srcOrd="1" destOrd="0" presId="urn:microsoft.com/office/officeart/2005/8/layout/orgChart1"/>
    <dgm:cxn modelId="{8D513D3D-DA31-4DC5-AAFA-1DD226190E40}" type="presOf" srcId="{674E8B6F-9931-4B5A-94AD-13C87AE71847}" destId="{4CCA3B3B-922D-4054-A309-3D4AEF3616D9}" srcOrd="0" destOrd="0" presId="urn:microsoft.com/office/officeart/2005/8/layout/orgChart1"/>
    <dgm:cxn modelId="{CCC7F40B-3976-4E6B-8AA3-047339DB2246}" type="presOf" srcId="{08D13378-36E3-4C08-92E9-9C518E4E7323}" destId="{F922A9AC-8B34-408F-B2FA-1DA432114E6E}" srcOrd="0" destOrd="0" presId="urn:microsoft.com/office/officeart/2005/8/layout/orgChart1"/>
    <dgm:cxn modelId="{0C8EF9AF-A4EB-49EB-B06D-A213B2C2EC0A}" type="presOf" srcId="{EC4D67AB-C1F1-4CF7-842D-298FA687C33B}" destId="{93F864DD-DCC9-4D3E-AE5C-D4E91A614CFE}" srcOrd="0" destOrd="0" presId="urn:microsoft.com/office/officeart/2005/8/layout/orgChart1"/>
    <dgm:cxn modelId="{5C3B2AD2-0D28-41E2-B015-F091155D214F}" type="presOf" srcId="{62B99BE3-7AA2-405E-88C9-3D085C720F73}" destId="{F598B911-F612-42E4-B010-706564BA468B}" srcOrd="1" destOrd="0" presId="urn:microsoft.com/office/officeart/2005/8/layout/orgChart1"/>
    <dgm:cxn modelId="{7973733B-82D8-4C90-8C08-6BD44A8C0AFD}" type="presOf" srcId="{62B99BE3-7AA2-405E-88C9-3D085C720F73}" destId="{A63E0068-97F7-49A1-BE31-72B9A8EFC798}" srcOrd="0" destOrd="0" presId="urn:microsoft.com/office/officeart/2005/8/layout/orgChart1"/>
    <dgm:cxn modelId="{EDC41C92-796F-425B-A6D3-E26C288A9540}" srcId="{FD298F95-A7A2-479F-AA1E-A38383E5085F}" destId="{4E85036A-D3C2-49DE-91D2-D82247E736B1}" srcOrd="2" destOrd="0" parTransId="{6C4DB8ED-C5F0-444F-98F0-083DE2EC385C}" sibTransId="{4DF81827-E3DE-4C54-87B5-D426CAC35B79}"/>
    <dgm:cxn modelId="{0126DEF8-C4FA-42D8-BB2D-239D1E97532C}" type="presOf" srcId="{FAC4CDEF-0518-4617-8FAE-44B153D61A55}" destId="{DCBA5A2C-FF09-42E1-95B3-7453D603C5CF}" srcOrd="0" destOrd="0" presId="urn:microsoft.com/office/officeart/2005/8/layout/orgChart1"/>
    <dgm:cxn modelId="{2C2F2355-A7EF-4B7C-AC92-A7700E8BFDEF}" type="presOf" srcId="{3A381732-D2C7-4E60-93E1-8027FEE9EB0C}" destId="{C576F12B-56D2-41F9-99F8-E48BA20B1A6F}" srcOrd="0" destOrd="0" presId="urn:microsoft.com/office/officeart/2005/8/layout/orgChart1"/>
    <dgm:cxn modelId="{BD5809D7-DE11-433B-8D4F-44E64F07CC83}" type="presOf" srcId="{4E85036A-D3C2-49DE-91D2-D82247E736B1}" destId="{5871A031-BABD-48BF-9BCA-0D9E65F8290D}" srcOrd="0" destOrd="0" presId="urn:microsoft.com/office/officeart/2005/8/layout/orgChart1"/>
    <dgm:cxn modelId="{73BAFB0F-4285-44AC-A8CC-68D7E1ADE22F}" srcId="{FD298F95-A7A2-479F-AA1E-A38383E5085F}" destId="{FAC4CDEF-0518-4617-8FAE-44B153D61A55}" srcOrd="1" destOrd="0" parTransId="{C5D70959-BF23-4BD2-916B-ADC8DC4460BE}" sibTransId="{C36F2C31-E0D7-4804-A2C9-0656F229D0E1}"/>
    <dgm:cxn modelId="{6A2D0194-1340-451C-81E2-48AF986DD97E}" srcId="{EC4D67AB-C1F1-4CF7-842D-298FA687C33B}" destId="{3A381732-D2C7-4E60-93E1-8027FEE9EB0C}" srcOrd="1" destOrd="0" parTransId="{50875276-96A9-49E1-A892-7996B9F6408C}" sibTransId="{12A68536-FB20-4402-BA07-0B4DB2BD71B3}"/>
    <dgm:cxn modelId="{501CD8FA-50B8-433E-A764-919C4927058E}" type="presOf" srcId="{9A05EE47-99C7-4D3C-B678-8354F51EB4D6}" destId="{9CCC3CBD-33A1-417F-AE69-AE2704AD6D39}" srcOrd="1" destOrd="0" presId="urn:microsoft.com/office/officeart/2005/8/layout/orgChart1"/>
    <dgm:cxn modelId="{AD456945-E632-4E63-A9F7-FEE603B41B30}" type="presOf" srcId="{EC4D67AB-C1F1-4CF7-842D-298FA687C33B}" destId="{92268502-6B4F-4A63-B114-FEE2ABC73D75}" srcOrd="1" destOrd="0" presId="urn:microsoft.com/office/officeart/2005/8/layout/orgChart1"/>
    <dgm:cxn modelId="{3461CBDA-FDEA-414C-9557-7AE417F05FC3}" srcId="{BD198BF8-25BE-438F-8D83-59780CA99D8E}" destId="{62B99BE3-7AA2-405E-88C9-3D085C720F73}" srcOrd="0" destOrd="0" parTransId="{ABB95E0E-DC8E-4670-BFCA-2BD69D89056B}" sibTransId="{BCC9F05F-CFE5-4801-989B-D70C7FA91808}"/>
    <dgm:cxn modelId="{D8736126-5AB7-4AF0-9705-5C9F48F395A3}" type="presOf" srcId="{FAC4CDEF-0518-4617-8FAE-44B153D61A55}" destId="{16C60970-301E-46A1-A32C-9FDE80906642}" srcOrd="1" destOrd="0" presId="urn:microsoft.com/office/officeart/2005/8/layout/orgChart1"/>
    <dgm:cxn modelId="{7CF7CCC8-E0A3-45AB-95A5-8A604D18A835}" type="presOf" srcId="{FFA3A657-8FA2-42B1-BD94-7240453337BA}" destId="{692A9BF2-819E-47F3-B0E1-804659F9AAA9}" srcOrd="0" destOrd="0" presId="urn:microsoft.com/office/officeart/2005/8/layout/orgChart1"/>
    <dgm:cxn modelId="{347C12A0-969E-4204-BD3E-DA92D2409ACF}" type="presOf" srcId="{FD298F95-A7A2-479F-AA1E-A38383E5085F}" destId="{EA454DE1-4440-4D3B-8DCA-F01CB10106EC}" srcOrd="0" destOrd="0" presId="urn:microsoft.com/office/officeart/2005/8/layout/orgChart1"/>
    <dgm:cxn modelId="{88CF9C6D-96F5-453E-951C-1D2BD9582C58}" type="presOf" srcId="{FFA3A657-8FA2-42B1-BD94-7240453337BA}" destId="{4F85A921-AD46-46BB-9847-DED16DEEF0CF}" srcOrd="1" destOrd="0" presId="urn:microsoft.com/office/officeart/2005/8/layout/orgChart1"/>
    <dgm:cxn modelId="{7D9A47A5-57BE-43D2-8A4E-4115F38D1C37}" type="presOf" srcId="{50875276-96A9-49E1-A892-7996B9F6408C}" destId="{F6DE1E1F-1839-414E-8DF9-53474DA6259A}" srcOrd="0" destOrd="0" presId="urn:microsoft.com/office/officeart/2005/8/layout/orgChart1"/>
    <dgm:cxn modelId="{A749E324-2709-4916-9570-CA10AA4F3B57}" type="presOf" srcId="{BD198BF8-25BE-438F-8D83-59780CA99D8E}" destId="{06FA365C-FD5A-4445-B971-BEC451B4D74F}" srcOrd="0" destOrd="0" presId="urn:microsoft.com/office/officeart/2005/8/layout/orgChart1"/>
    <dgm:cxn modelId="{92174CCD-D848-4D17-953D-8B2275F8390A}" type="presOf" srcId="{33FC7F3F-B6CB-4BA7-A3C8-DE2D32784007}" destId="{D5B9D3CD-34C8-46E2-A882-3CBCB3B7DAF2}" srcOrd="0" destOrd="0" presId="urn:microsoft.com/office/officeart/2005/8/layout/orgChart1"/>
    <dgm:cxn modelId="{D98403BF-D313-4634-8549-65A7E46BC2AF}" srcId="{FFA3A657-8FA2-42B1-BD94-7240453337BA}" destId="{674E8B6F-9931-4B5A-94AD-13C87AE71847}" srcOrd="0" destOrd="0" parTransId="{08D13378-36E3-4C08-92E9-9C518E4E7323}" sibTransId="{A2783FFA-E72D-4452-8E0F-701CF8FC88ED}"/>
    <dgm:cxn modelId="{E4B561D4-4B22-4CF3-99C2-9ABFF191A174}" srcId="{EC4D67AB-C1F1-4CF7-842D-298FA687C33B}" destId="{FFA3A657-8FA2-42B1-BD94-7240453337BA}" srcOrd="0" destOrd="0" parTransId="{88E301DB-4382-4D56-BB56-D74B2A21121C}" sibTransId="{71E5A491-1335-489F-9C44-72964E288C7A}"/>
    <dgm:cxn modelId="{A520A42C-E4FA-4296-8439-A9C104B4E37A}" type="presOf" srcId="{ACEDD8A4-FB9E-45AF-99F5-D12F5FB93871}" destId="{BEBFA8C5-5B7E-4D34-9DBC-E2B7F128A7FC}" srcOrd="0" destOrd="0" presId="urn:microsoft.com/office/officeart/2005/8/layout/orgChart1"/>
    <dgm:cxn modelId="{F7EB3F76-C9C2-4777-A832-B67EA817A480}" srcId="{EC4D67AB-C1F1-4CF7-842D-298FA687C33B}" destId="{BD198BF8-25BE-438F-8D83-59780CA99D8E}" srcOrd="2" destOrd="0" parTransId="{33FC7F3F-B6CB-4BA7-A3C8-DE2D32784007}" sibTransId="{0573FF84-BB3E-4ABA-8C85-22FD6F587925}"/>
    <dgm:cxn modelId="{285AFE79-FF96-4930-8A3F-AF742155FCD3}" srcId="{FD298F95-A7A2-479F-AA1E-A38383E5085F}" destId="{EC4D67AB-C1F1-4CF7-842D-298FA687C33B}" srcOrd="0" destOrd="0" parTransId="{F0E6A39F-4DCF-42E1-BFEE-215CA2BF37B5}" sibTransId="{F9AB1C58-9DD6-4A37-96D6-796193023DA3}"/>
    <dgm:cxn modelId="{E31D8F3B-C743-448C-BE00-2F3964DD93D7}" type="presOf" srcId="{4E85036A-D3C2-49DE-91D2-D82247E736B1}" destId="{B44E9F6D-CFF3-4D3F-A86C-2B7BEBD65F0D}" srcOrd="1" destOrd="0" presId="urn:microsoft.com/office/officeart/2005/8/layout/orgChart1"/>
    <dgm:cxn modelId="{49F12C02-5F6C-4B1E-8BD8-B2445994D137}" type="presOf" srcId="{88E301DB-4382-4D56-BB56-D74B2A21121C}" destId="{A7FC3A05-862F-4DF0-B6BD-112D8F984085}" srcOrd="0" destOrd="0" presId="urn:microsoft.com/office/officeart/2005/8/layout/orgChart1"/>
    <dgm:cxn modelId="{CDD70EFB-FAE8-401B-BC76-696C7A91EAE6}" type="presParOf" srcId="{EA454DE1-4440-4D3B-8DCA-F01CB10106EC}" destId="{B98B31DA-0C31-4345-84C7-4823DE2E809D}" srcOrd="0" destOrd="0" presId="urn:microsoft.com/office/officeart/2005/8/layout/orgChart1"/>
    <dgm:cxn modelId="{52ADFC5C-5E15-4AF7-A0BA-86810B2C4E04}" type="presParOf" srcId="{B98B31DA-0C31-4345-84C7-4823DE2E809D}" destId="{CAF9C5C9-9BAD-48F6-A3E2-676B64F221F5}" srcOrd="0" destOrd="0" presId="urn:microsoft.com/office/officeart/2005/8/layout/orgChart1"/>
    <dgm:cxn modelId="{47F8613A-E6DA-4E1F-BBC3-96481F6821C3}" type="presParOf" srcId="{CAF9C5C9-9BAD-48F6-A3E2-676B64F221F5}" destId="{93F864DD-DCC9-4D3E-AE5C-D4E91A614CFE}" srcOrd="0" destOrd="0" presId="urn:microsoft.com/office/officeart/2005/8/layout/orgChart1"/>
    <dgm:cxn modelId="{11204B5F-3C39-410C-A455-EF0FFA33465B}" type="presParOf" srcId="{CAF9C5C9-9BAD-48F6-A3E2-676B64F221F5}" destId="{92268502-6B4F-4A63-B114-FEE2ABC73D75}" srcOrd="1" destOrd="0" presId="urn:microsoft.com/office/officeart/2005/8/layout/orgChart1"/>
    <dgm:cxn modelId="{B6887756-EDC2-422B-86BA-11DE2E1E88D0}" type="presParOf" srcId="{B98B31DA-0C31-4345-84C7-4823DE2E809D}" destId="{74549CBB-E317-4419-B2EA-BAF7976401B9}" srcOrd="1" destOrd="0" presId="urn:microsoft.com/office/officeart/2005/8/layout/orgChart1"/>
    <dgm:cxn modelId="{6D50320B-0B07-4D08-959D-8A94C56D9646}" type="presParOf" srcId="{74549CBB-E317-4419-B2EA-BAF7976401B9}" destId="{A7FC3A05-862F-4DF0-B6BD-112D8F984085}" srcOrd="0" destOrd="0" presId="urn:microsoft.com/office/officeart/2005/8/layout/orgChart1"/>
    <dgm:cxn modelId="{D87B1F24-32F5-4B27-BACD-74186870ECAA}" type="presParOf" srcId="{74549CBB-E317-4419-B2EA-BAF7976401B9}" destId="{41ACDEB3-7883-4B58-8342-BB841D103FB2}" srcOrd="1" destOrd="0" presId="urn:microsoft.com/office/officeart/2005/8/layout/orgChart1"/>
    <dgm:cxn modelId="{CE157B4A-FF92-4A99-A760-A02854ECD22E}" type="presParOf" srcId="{41ACDEB3-7883-4B58-8342-BB841D103FB2}" destId="{E5A45756-2690-46B9-9C8D-876C2F417977}" srcOrd="0" destOrd="0" presId="urn:microsoft.com/office/officeart/2005/8/layout/orgChart1"/>
    <dgm:cxn modelId="{5537DC7E-B0A9-4252-A4A7-9096D1B6C419}" type="presParOf" srcId="{E5A45756-2690-46B9-9C8D-876C2F417977}" destId="{692A9BF2-819E-47F3-B0E1-804659F9AAA9}" srcOrd="0" destOrd="0" presId="urn:microsoft.com/office/officeart/2005/8/layout/orgChart1"/>
    <dgm:cxn modelId="{3BB1C623-0AF8-4B07-AFC9-D6D7CEF482B0}" type="presParOf" srcId="{E5A45756-2690-46B9-9C8D-876C2F417977}" destId="{4F85A921-AD46-46BB-9847-DED16DEEF0CF}" srcOrd="1" destOrd="0" presId="urn:microsoft.com/office/officeart/2005/8/layout/orgChart1"/>
    <dgm:cxn modelId="{3C33EED6-DBA8-4FF5-8BA9-6CD03062F9C9}" type="presParOf" srcId="{41ACDEB3-7883-4B58-8342-BB841D103FB2}" destId="{936C745A-A724-4594-9FFC-1C9F1DB5AEDB}" srcOrd="1" destOrd="0" presId="urn:microsoft.com/office/officeart/2005/8/layout/orgChart1"/>
    <dgm:cxn modelId="{76BB765C-275F-4E67-AA05-CE64C855E9AD}" type="presParOf" srcId="{936C745A-A724-4594-9FFC-1C9F1DB5AEDB}" destId="{F922A9AC-8B34-408F-B2FA-1DA432114E6E}" srcOrd="0" destOrd="0" presId="urn:microsoft.com/office/officeart/2005/8/layout/orgChart1"/>
    <dgm:cxn modelId="{6AB31125-D124-46E5-A9A9-88D61C9072BC}" type="presParOf" srcId="{936C745A-A724-4594-9FFC-1C9F1DB5AEDB}" destId="{9EE3D01F-508E-4733-9D5C-0472A0D0CB9E}" srcOrd="1" destOrd="0" presId="urn:microsoft.com/office/officeart/2005/8/layout/orgChart1"/>
    <dgm:cxn modelId="{C2952C1D-AF4D-476E-B54D-BB17B07F8A2A}" type="presParOf" srcId="{9EE3D01F-508E-4733-9D5C-0472A0D0CB9E}" destId="{FFF91581-5649-4D4C-813D-ED099A74952E}" srcOrd="0" destOrd="0" presId="urn:microsoft.com/office/officeart/2005/8/layout/orgChart1"/>
    <dgm:cxn modelId="{24A280D8-E6F5-48EB-9CA2-7D466FA36653}" type="presParOf" srcId="{FFF91581-5649-4D4C-813D-ED099A74952E}" destId="{4CCA3B3B-922D-4054-A309-3D4AEF3616D9}" srcOrd="0" destOrd="0" presId="urn:microsoft.com/office/officeart/2005/8/layout/orgChart1"/>
    <dgm:cxn modelId="{B5259867-6722-4992-B391-168116624A04}" type="presParOf" srcId="{FFF91581-5649-4D4C-813D-ED099A74952E}" destId="{F5E48EE9-266B-46CC-8FB7-28A87AA835D8}" srcOrd="1" destOrd="0" presId="urn:microsoft.com/office/officeart/2005/8/layout/orgChart1"/>
    <dgm:cxn modelId="{0A039DCC-293C-489B-AA3F-11BB10BEDFEF}" type="presParOf" srcId="{9EE3D01F-508E-4733-9D5C-0472A0D0CB9E}" destId="{F3A24664-08DE-43F0-A432-3C440BB2E20B}" srcOrd="1" destOrd="0" presId="urn:microsoft.com/office/officeart/2005/8/layout/orgChart1"/>
    <dgm:cxn modelId="{4BF41DCC-A9D3-4E79-AD96-4FC441DE602C}" type="presParOf" srcId="{9EE3D01F-508E-4733-9D5C-0472A0D0CB9E}" destId="{4B6158E8-7A09-46E1-AB83-B7C1B0FE835B}" srcOrd="2" destOrd="0" presId="urn:microsoft.com/office/officeart/2005/8/layout/orgChart1"/>
    <dgm:cxn modelId="{63327C62-8E0D-4A56-93B8-CC876A72D0BB}" type="presParOf" srcId="{936C745A-A724-4594-9FFC-1C9F1DB5AEDB}" destId="{BEBFA8C5-5B7E-4D34-9DBC-E2B7F128A7FC}" srcOrd="2" destOrd="0" presId="urn:microsoft.com/office/officeart/2005/8/layout/orgChart1"/>
    <dgm:cxn modelId="{B1C07EE2-155B-4733-AB44-2EE804833979}" type="presParOf" srcId="{936C745A-A724-4594-9FFC-1C9F1DB5AEDB}" destId="{D4E8E7F9-3010-4953-A6AF-799F5F5ACDE5}" srcOrd="3" destOrd="0" presId="urn:microsoft.com/office/officeart/2005/8/layout/orgChart1"/>
    <dgm:cxn modelId="{AFFC4FD5-D914-4835-BD8A-D78C41EDEC55}" type="presParOf" srcId="{D4E8E7F9-3010-4953-A6AF-799F5F5ACDE5}" destId="{BC46DA6A-46FC-498A-9618-588BF754B603}" srcOrd="0" destOrd="0" presId="urn:microsoft.com/office/officeart/2005/8/layout/orgChart1"/>
    <dgm:cxn modelId="{D0D3604E-E4C6-46DA-B6F6-916ED6979F15}" type="presParOf" srcId="{BC46DA6A-46FC-498A-9618-588BF754B603}" destId="{51F508F6-890A-4233-9CDD-793A5AE2EBA5}" srcOrd="0" destOrd="0" presId="urn:microsoft.com/office/officeart/2005/8/layout/orgChart1"/>
    <dgm:cxn modelId="{561EE932-6F56-4C71-B9E7-A2F53813905D}" type="presParOf" srcId="{BC46DA6A-46FC-498A-9618-588BF754B603}" destId="{9CCC3CBD-33A1-417F-AE69-AE2704AD6D39}" srcOrd="1" destOrd="0" presId="urn:microsoft.com/office/officeart/2005/8/layout/orgChart1"/>
    <dgm:cxn modelId="{CD7423D4-FAB2-4227-9975-63B692410F70}" type="presParOf" srcId="{D4E8E7F9-3010-4953-A6AF-799F5F5ACDE5}" destId="{2967F97C-CB3F-4368-87D4-E5D53195B3AA}" srcOrd="1" destOrd="0" presId="urn:microsoft.com/office/officeart/2005/8/layout/orgChart1"/>
    <dgm:cxn modelId="{EF5D68CC-500E-488B-9181-68F5E13EE2E3}" type="presParOf" srcId="{D4E8E7F9-3010-4953-A6AF-799F5F5ACDE5}" destId="{654DDB56-6F6F-4932-AFC5-8EEE8658D433}" srcOrd="2" destOrd="0" presId="urn:microsoft.com/office/officeart/2005/8/layout/orgChart1"/>
    <dgm:cxn modelId="{795BA945-1F0D-4B64-AF05-993AF89C150E}" type="presParOf" srcId="{41ACDEB3-7883-4B58-8342-BB841D103FB2}" destId="{288628BE-1FEC-43C7-BEAB-BA48C0AB35C9}" srcOrd="2" destOrd="0" presId="urn:microsoft.com/office/officeart/2005/8/layout/orgChart1"/>
    <dgm:cxn modelId="{BF5F1E06-E0C0-4810-A91A-97A4727DD1B2}" type="presParOf" srcId="{74549CBB-E317-4419-B2EA-BAF7976401B9}" destId="{F6DE1E1F-1839-414E-8DF9-53474DA6259A}" srcOrd="2" destOrd="0" presId="urn:microsoft.com/office/officeart/2005/8/layout/orgChart1"/>
    <dgm:cxn modelId="{7091F37B-030D-4D47-A47C-989EFEB27CD2}" type="presParOf" srcId="{74549CBB-E317-4419-B2EA-BAF7976401B9}" destId="{BC45469C-C7E3-4590-BF49-DD8FFB227333}" srcOrd="3" destOrd="0" presId="urn:microsoft.com/office/officeart/2005/8/layout/orgChart1"/>
    <dgm:cxn modelId="{B1E9A726-5B05-4578-B638-6C516A5AA9CF}" type="presParOf" srcId="{BC45469C-C7E3-4590-BF49-DD8FFB227333}" destId="{50B92496-F5FF-4111-8111-D75B120CB8BA}" srcOrd="0" destOrd="0" presId="urn:microsoft.com/office/officeart/2005/8/layout/orgChart1"/>
    <dgm:cxn modelId="{4825E53F-E2A5-4EFD-8151-11C3EFAB135D}" type="presParOf" srcId="{50B92496-F5FF-4111-8111-D75B120CB8BA}" destId="{C576F12B-56D2-41F9-99F8-E48BA20B1A6F}" srcOrd="0" destOrd="0" presId="urn:microsoft.com/office/officeart/2005/8/layout/orgChart1"/>
    <dgm:cxn modelId="{25884E17-469C-43B9-8DD4-171203729E52}" type="presParOf" srcId="{50B92496-F5FF-4111-8111-D75B120CB8BA}" destId="{3482B33E-AEA4-47C7-A92F-35259F584B53}" srcOrd="1" destOrd="0" presId="urn:microsoft.com/office/officeart/2005/8/layout/orgChart1"/>
    <dgm:cxn modelId="{AEE84294-C57F-4E51-83D7-16DEE4F161AB}" type="presParOf" srcId="{BC45469C-C7E3-4590-BF49-DD8FFB227333}" destId="{583CC8EB-B7D9-4F6E-9B15-C6E4314A8440}" srcOrd="1" destOrd="0" presId="urn:microsoft.com/office/officeart/2005/8/layout/orgChart1"/>
    <dgm:cxn modelId="{31FADF37-FDD2-48E2-A254-86D64CBFC06D}" type="presParOf" srcId="{BC45469C-C7E3-4590-BF49-DD8FFB227333}" destId="{E9D6C5BB-8312-44BB-AC97-A84018712899}" srcOrd="2" destOrd="0" presId="urn:microsoft.com/office/officeart/2005/8/layout/orgChart1"/>
    <dgm:cxn modelId="{3B99924A-75EE-4114-8327-2EE3072C7014}" type="presParOf" srcId="{74549CBB-E317-4419-B2EA-BAF7976401B9}" destId="{D5B9D3CD-34C8-46E2-A882-3CBCB3B7DAF2}" srcOrd="4" destOrd="0" presId="urn:microsoft.com/office/officeart/2005/8/layout/orgChart1"/>
    <dgm:cxn modelId="{CCE736E0-925D-4C4C-A572-91D3CAC67BB9}" type="presParOf" srcId="{74549CBB-E317-4419-B2EA-BAF7976401B9}" destId="{B40F8C6D-0075-4898-909E-73A33829D76A}" srcOrd="5" destOrd="0" presId="urn:microsoft.com/office/officeart/2005/8/layout/orgChart1"/>
    <dgm:cxn modelId="{F074188F-E690-454C-9746-1C1311A0B4E4}" type="presParOf" srcId="{B40F8C6D-0075-4898-909E-73A33829D76A}" destId="{008CF871-AA40-4F2A-BF7B-33E515BB85F3}" srcOrd="0" destOrd="0" presId="urn:microsoft.com/office/officeart/2005/8/layout/orgChart1"/>
    <dgm:cxn modelId="{D80A65F2-76C4-479B-8D08-7560941A3A49}" type="presParOf" srcId="{008CF871-AA40-4F2A-BF7B-33E515BB85F3}" destId="{06FA365C-FD5A-4445-B971-BEC451B4D74F}" srcOrd="0" destOrd="0" presId="urn:microsoft.com/office/officeart/2005/8/layout/orgChart1"/>
    <dgm:cxn modelId="{3B18AEC0-0431-4D01-B469-41397D7ECE9A}" type="presParOf" srcId="{008CF871-AA40-4F2A-BF7B-33E515BB85F3}" destId="{14F06519-D702-4200-8C85-7B4905C867FC}" srcOrd="1" destOrd="0" presId="urn:microsoft.com/office/officeart/2005/8/layout/orgChart1"/>
    <dgm:cxn modelId="{B8E164CF-8CD4-4494-8567-E5F2BD2E598F}" type="presParOf" srcId="{B40F8C6D-0075-4898-909E-73A33829D76A}" destId="{DFFAA9A0-9E4A-4754-B1DE-6BDCED270CC9}" srcOrd="1" destOrd="0" presId="urn:microsoft.com/office/officeart/2005/8/layout/orgChart1"/>
    <dgm:cxn modelId="{9F23B69C-0893-4B0F-9236-98A00CA92AC2}" type="presParOf" srcId="{DFFAA9A0-9E4A-4754-B1DE-6BDCED270CC9}" destId="{802E4999-1B75-4555-AD9B-F86E33506A1E}" srcOrd="0" destOrd="0" presId="urn:microsoft.com/office/officeart/2005/8/layout/orgChart1"/>
    <dgm:cxn modelId="{BD88A493-98C4-4A01-BE45-392E7CBB05A4}" type="presParOf" srcId="{DFFAA9A0-9E4A-4754-B1DE-6BDCED270CC9}" destId="{EDF13EB0-AD19-424F-8B07-96E12BA94972}" srcOrd="1" destOrd="0" presId="urn:microsoft.com/office/officeart/2005/8/layout/orgChart1"/>
    <dgm:cxn modelId="{CC9857F9-2F21-4495-B18D-304904880EC2}" type="presParOf" srcId="{EDF13EB0-AD19-424F-8B07-96E12BA94972}" destId="{29FA1F63-739D-4E79-81FE-0D8F0C040903}" srcOrd="0" destOrd="0" presId="urn:microsoft.com/office/officeart/2005/8/layout/orgChart1"/>
    <dgm:cxn modelId="{7DFA0CCB-BCF5-401C-964B-E25BD2838DE1}" type="presParOf" srcId="{29FA1F63-739D-4E79-81FE-0D8F0C040903}" destId="{A63E0068-97F7-49A1-BE31-72B9A8EFC798}" srcOrd="0" destOrd="0" presId="urn:microsoft.com/office/officeart/2005/8/layout/orgChart1"/>
    <dgm:cxn modelId="{575F6516-65E6-4C4C-9993-5227E1F50373}" type="presParOf" srcId="{29FA1F63-739D-4E79-81FE-0D8F0C040903}" destId="{F598B911-F612-42E4-B010-706564BA468B}" srcOrd="1" destOrd="0" presId="urn:microsoft.com/office/officeart/2005/8/layout/orgChart1"/>
    <dgm:cxn modelId="{A96A692E-B5D8-44F9-BD08-A743990E518C}" type="presParOf" srcId="{EDF13EB0-AD19-424F-8B07-96E12BA94972}" destId="{DB400405-E8A0-47DC-A00A-18D04C304E98}" srcOrd="1" destOrd="0" presId="urn:microsoft.com/office/officeart/2005/8/layout/orgChart1"/>
    <dgm:cxn modelId="{A7607F95-C225-4CD6-A8F1-51C67B0A8F07}" type="presParOf" srcId="{EDF13EB0-AD19-424F-8B07-96E12BA94972}" destId="{1692D296-0422-49AD-8238-4AA06648F185}" srcOrd="2" destOrd="0" presId="urn:microsoft.com/office/officeart/2005/8/layout/orgChart1"/>
    <dgm:cxn modelId="{F53D5EDC-61A6-462A-9E41-B6ADCF456C68}" type="presParOf" srcId="{B40F8C6D-0075-4898-909E-73A33829D76A}" destId="{B1B0E34E-336C-42B9-8C07-08581D72A3F5}" srcOrd="2" destOrd="0" presId="urn:microsoft.com/office/officeart/2005/8/layout/orgChart1"/>
    <dgm:cxn modelId="{9F18DF3B-7E9D-4CDF-A8F7-827E3DCB9841}" type="presParOf" srcId="{B98B31DA-0C31-4345-84C7-4823DE2E809D}" destId="{077EF7AF-832C-4B4F-9F9F-6B4E323D2DA3}" srcOrd="2" destOrd="0" presId="urn:microsoft.com/office/officeart/2005/8/layout/orgChart1"/>
    <dgm:cxn modelId="{7D59E396-9B8F-4CE1-AB7E-A864307EC761}" type="presParOf" srcId="{EA454DE1-4440-4D3B-8DCA-F01CB10106EC}" destId="{37530D8E-FABE-43FD-A153-FB251208867A}" srcOrd="1" destOrd="0" presId="urn:microsoft.com/office/officeart/2005/8/layout/orgChart1"/>
    <dgm:cxn modelId="{35FF40CA-4415-4048-A0F0-1E65E6E6701E}" type="presParOf" srcId="{37530D8E-FABE-43FD-A153-FB251208867A}" destId="{B1780D2D-79B3-4AE4-8B39-0B812F1CF7DD}" srcOrd="0" destOrd="0" presId="urn:microsoft.com/office/officeart/2005/8/layout/orgChart1"/>
    <dgm:cxn modelId="{94F5CEAE-7E66-4B7C-87F2-4CDD10BC9C03}" type="presParOf" srcId="{B1780D2D-79B3-4AE4-8B39-0B812F1CF7DD}" destId="{DCBA5A2C-FF09-42E1-95B3-7453D603C5CF}" srcOrd="0" destOrd="0" presId="urn:microsoft.com/office/officeart/2005/8/layout/orgChart1"/>
    <dgm:cxn modelId="{94883856-ED94-4AE6-8805-75FAF2099884}" type="presParOf" srcId="{B1780D2D-79B3-4AE4-8B39-0B812F1CF7DD}" destId="{16C60970-301E-46A1-A32C-9FDE80906642}" srcOrd="1" destOrd="0" presId="urn:microsoft.com/office/officeart/2005/8/layout/orgChart1"/>
    <dgm:cxn modelId="{9A526585-6A7E-4F77-95B8-313BF4A3797E}" type="presParOf" srcId="{37530D8E-FABE-43FD-A153-FB251208867A}" destId="{077E7080-57C2-4CD7-89E1-AB44A86249FD}" srcOrd="1" destOrd="0" presId="urn:microsoft.com/office/officeart/2005/8/layout/orgChart1"/>
    <dgm:cxn modelId="{E484DF9B-85F0-4C36-BCA6-B2961460B6B7}" type="presParOf" srcId="{37530D8E-FABE-43FD-A153-FB251208867A}" destId="{DB06D55F-3898-45D8-93BE-A74A3DF39B05}" srcOrd="2" destOrd="0" presId="urn:microsoft.com/office/officeart/2005/8/layout/orgChart1"/>
    <dgm:cxn modelId="{BC963B08-5E8D-4037-8B5A-F3EDDECB623E}" type="presParOf" srcId="{EA454DE1-4440-4D3B-8DCA-F01CB10106EC}" destId="{455E4B02-2E98-4A6A-8B8C-4EEEC5CB7831}" srcOrd="2" destOrd="0" presId="urn:microsoft.com/office/officeart/2005/8/layout/orgChart1"/>
    <dgm:cxn modelId="{1FEE22A4-2C20-46F1-B1E0-811E8F129A27}" type="presParOf" srcId="{455E4B02-2E98-4A6A-8B8C-4EEEC5CB7831}" destId="{55193BA3-A32A-4F6E-86B9-95BE32F80253}" srcOrd="0" destOrd="0" presId="urn:microsoft.com/office/officeart/2005/8/layout/orgChart1"/>
    <dgm:cxn modelId="{DE2DE809-49D5-41CB-AF02-62F56304009A}" type="presParOf" srcId="{55193BA3-A32A-4F6E-86B9-95BE32F80253}" destId="{5871A031-BABD-48BF-9BCA-0D9E65F8290D}" srcOrd="0" destOrd="0" presId="urn:microsoft.com/office/officeart/2005/8/layout/orgChart1"/>
    <dgm:cxn modelId="{3C7F3303-4FAA-48C6-9AAA-30F0AE091FB5}" type="presParOf" srcId="{55193BA3-A32A-4F6E-86B9-95BE32F80253}" destId="{B44E9F6D-CFF3-4D3F-A86C-2B7BEBD65F0D}" srcOrd="1" destOrd="0" presId="urn:microsoft.com/office/officeart/2005/8/layout/orgChart1"/>
    <dgm:cxn modelId="{12D8CEF7-EC08-4BC6-AD41-6C7FAE9DA57C}" type="presParOf" srcId="{455E4B02-2E98-4A6A-8B8C-4EEEC5CB7831}" destId="{81EC9B9F-AC52-4746-AAB8-69835AE3A4E6}" srcOrd="1" destOrd="0" presId="urn:microsoft.com/office/officeart/2005/8/layout/orgChart1"/>
    <dgm:cxn modelId="{4D59D3AD-6AEB-42DC-919C-41E385D7EE71}" type="presParOf" srcId="{455E4B02-2E98-4A6A-8B8C-4EEEC5CB7831}" destId="{FE1256F4-EAC1-43CF-8D11-86608A2F87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4999-1B75-4555-AD9B-F86E33506A1E}">
      <dsp:nvSpPr>
        <dsp:cNvPr id="0" name=""/>
        <dsp:cNvSpPr/>
      </dsp:nvSpPr>
      <dsp:spPr>
        <a:xfrm>
          <a:off x="5344775" y="1864013"/>
          <a:ext cx="230909" cy="70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21"/>
              </a:lnTo>
              <a:lnTo>
                <a:pt x="230909" y="7081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9D3CD-34C8-46E2-A882-3CBCB3B7DAF2}">
      <dsp:nvSpPr>
        <dsp:cNvPr id="0" name=""/>
        <dsp:cNvSpPr/>
      </dsp:nvSpPr>
      <dsp:spPr>
        <a:xfrm>
          <a:off x="4097866" y="771043"/>
          <a:ext cx="1862667" cy="32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36"/>
              </a:lnTo>
              <a:lnTo>
                <a:pt x="1862667" y="161636"/>
              </a:lnTo>
              <a:lnTo>
                <a:pt x="1862667" y="323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E1E1F-1839-414E-8DF9-53474DA6259A}">
      <dsp:nvSpPr>
        <dsp:cNvPr id="0" name=""/>
        <dsp:cNvSpPr/>
      </dsp:nvSpPr>
      <dsp:spPr>
        <a:xfrm>
          <a:off x="4052146" y="771043"/>
          <a:ext cx="91440" cy="3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FA8C5-5B7E-4D34-9DBC-E2B7F128A7FC}">
      <dsp:nvSpPr>
        <dsp:cNvPr id="0" name=""/>
        <dsp:cNvSpPr/>
      </dsp:nvSpPr>
      <dsp:spPr>
        <a:xfrm>
          <a:off x="1619441" y="1864013"/>
          <a:ext cx="230909" cy="180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091"/>
              </a:lnTo>
              <a:lnTo>
                <a:pt x="230909" y="18010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2A9AC-8B34-408F-B2FA-1DA432114E6E}">
      <dsp:nvSpPr>
        <dsp:cNvPr id="0" name=""/>
        <dsp:cNvSpPr/>
      </dsp:nvSpPr>
      <dsp:spPr>
        <a:xfrm>
          <a:off x="1619441" y="1864013"/>
          <a:ext cx="230909" cy="708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21"/>
              </a:lnTo>
              <a:lnTo>
                <a:pt x="230909" y="7081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C3A05-862F-4DF0-B6BD-112D8F984085}">
      <dsp:nvSpPr>
        <dsp:cNvPr id="0" name=""/>
        <dsp:cNvSpPr/>
      </dsp:nvSpPr>
      <dsp:spPr>
        <a:xfrm>
          <a:off x="2235199" y="771043"/>
          <a:ext cx="1862667" cy="323272"/>
        </a:xfrm>
        <a:custGeom>
          <a:avLst/>
          <a:gdLst/>
          <a:ahLst/>
          <a:cxnLst/>
          <a:rect l="0" t="0" r="0" b="0"/>
          <a:pathLst>
            <a:path>
              <a:moveTo>
                <a:pt x="1862667" y="0"/>
              </a:moveTo>
              <a:lnTo>
                <a:pt x="1862667" y="161636"/>
              </a:lnTo>
              <a:lnTo>
                <a:pt x="0" y="161636"/>
              </a:lnTo>
              <a:lnTo>
                <a:pt x="0" y="323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864DD-DCC9-4D3E-AE5C-D4E91A614CFE}">
      <dsp:nvSpPr>
        <dsp:cNvPr id="0" name=""/>
        <dsp:cNvSpPr/>
      </dsp:nvSpPr>
      <dsp:spPr>
        <a:xfrm>
          <a:off x="3328169" y="134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Nervous system</a:t>
          </a:r>
        </a:p>
      </dsp:txBody>
      <dsp:txXfrm>
        <a:off x="3328169" y="1346"/>
        <a:ext cx="1539394" cy="769697"/>
      </dsp:txXfrm>
    </dsp:sp>
    <dsp:sp modelId="{692A9BF2-819E-47F3-B0E1-804659F9AAA9}">
      <dsp:nvSpPr>
        <dsp:cNvPr id="0" name=""/>
        <dsp:cNvSpPr/>
      </dsp:nvSpPr>
      <dsp:spPr>
        <a:xfrm>
          <a:off x="1465501" y="109431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Brain</a:t>
          </a:r>
        </a:p>
      </dsp:txBody>
      <dsp:txXfrm>
        <a:off x="1465501" y="1094316"/>
        <a:ext cx="1539394" cy="769697"/>
      </dsp:txXfrm>
    </dsp:sp>
    <dsp:sp modelId="{4CCA3B3B-922D-4054-A309-3D4AEF3616D9}">
      <dsp:nvSpPr>
        <dsp:cNvPr id="0" name=""/>
        <dsp:cNvSpPr/>
      </dsp:nvSpPr>
      <dsp:spPr>
        <a:xfrm>
          <a:off x="1850350" y="218728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Thalamus</a:t>
          </a:r>
        </a:p>
      </dsp:txBody>
      <dsp:txXfrm>
        <a:off x="1850350" y="2187286"/>
        <a:ext cx="1539394" cy="769697"/>
      </dsp:txXfrm>
    </dsp:sp>
    <dsp:sp modelId="{51F508F6-890A-4233-9CDD-793A5AE2EBA5}">
      <dsp:nvSpPr>
        <dsp:cNvPr id="0" name=""/>
        <dsp:cNvSpPr/>
      </dsp:nvSpPr>
      <dsp:spPr>
        <a:xfrm>
          <a:off x="1850350" y="328025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Somatosensory cortex</a:t>
          </a:r>
        </a:p>
      </dsp:txBody>
      <dsp:txXfrm>
        <a:off x="1850350" y="3280256"/>
        <a:ext cx="1539394" cy="769697"/>
      </dsp:txXfrm>
    </dsp:sp>
    <dsp:sp modelId="{C576F12B-56D2-41F9-99F8-E48BA20B1A6F}">
      <dsp:nvSpPr>
        <dsp:cNvPr id="0" name=""/>
        <dsp:cNvSpPr/>
      </dsp:nvSpPr>
      <dsp:spPr>
        <a:xfrm>
          <a:off x="3328169" y="109431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328169" y="1094316"/>
        <a:ext cx="1539394" cy="769697"/>
      </dsp:txXfrm>
    </dsp:sp>
    <dsp:sp modelId="{06FA365C-FD5A-4445-B971-BEC451B4D74F}">
      <dsp:nvSpPr>
        <dsp:cNvPr id="0" name=""/>
        <dsp:cNvSpPr/>
      </dsp:nvSpPr>
      <dsp:spPr>
        <a:xfrm>
          <a:off x="5190836" y="109431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PNS</a:t>
          </a:r>
        </a:p>
      </dsp:txBody>
      <dsp:txXfrm>
        <a:off x="5190836" y="1094316"/>
        <a:ext cx="1539394" cy="769697"/>
      </dsp:txXfrm>
    </dsp:sp>
    <dsp:sp modelId="{A63E0068-97F7-49A1-BE31-72B9A8EFC798}">
      <dsp:nvSpPr>
        <dsp:cNvPr id="0" name=""/>
        <dsp:cNvSpPr/>
      </dsp:nvSpPr>
      <dsp:spPr>
        <a:xfrm>
          <a:off x="5575685" y="218728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Afferent and Efferent Neurons</a:t>
          </a:r>
        </a:p>
      </dsp:txBody>
      <dsp:txXfrm>
        <a:off x="5575685" y="2187286"/>
        <a:ext cx="1539394" cy="769697"/>
      </dsp:txXfrm>
    </dsp:sp>
    <dsp:sp modelId="{DCBA5A2C-FF09-42E1-95B3-7453D603C5CF}">
      <dsp:nvSpPr>
        <dsp:cNvPr id="0" name=""/>
        <dsp:cNvSpPr/>
      </dsp:nvSpPr>
      <dsp:spPr>
        <a:xfrm>
          <a:off x="3328107" y="110544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Spinal cord</a:t>
          </a:r>
        </a:p>
      </dsp:txBody>
      <dsp:txXfrm>
        <a:off x="3328107" y="1105446"/>
        <a:ext cx="1539394" cy="769697"/>
      </dsp:txXfrm>
    </dsp:sp>
    <dsp:sp modelId="{5871A031-BABD-48BF-9BCA-0D9E65F8290D}">
      <dsp:nvSpPr>
        <dsp:cNvPr id="0" name=""/>
        <dsp:cNvSpPr/>
      </dsp:nvSpPr>
      <dsp:spPr>
        <a:xfrm>
          <a:off x="3594684" y="2187956"/>
          <a:ext cx="1539394" cy="76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Dorsal root ganglion</a:t>
          </a:r>
        </a:p>
      </dsp:txBody>
      <dsp:txXfrm>
        <a:off x="3594684" y="2187956"/>
        <a:ext cx="1539394" cy="769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6/19/2024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ysio-pedia.com/File:Descending-inhibitory-pathway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/>
              <a:t>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6874" y="4591293"/>
            <a:ext cx="7891272" cy="1069848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Dr. </a:t>
            </a:r>
            <a:r>
              <a:rPr lang="en-US" sz="1800" dirty="0" err="1" smtClean="0"/>
              <a:t>Preeti</a:t>
            </a:r>
            <a:r>
              <a:rPr lang="en-US" sz="1800" dirty="0" smtClean="0"/>
              <a:t> </a:t>
            </a:r>
            <a:r>
              <a:rPr lang="en-US" sz="1800" dirty="0" err="1" smtClean="0"/>
              <a:t>Ganachari</a:t>
            </a:r>
            <a:endParaRPr lang="en-US" sz="1800" dirty="0" smtClean="0"/>
          </a:p>
          <a:p>
            <a:pPr algn="ctr"/>
            <a:r>
              <a:rPr lang="en-US" sz="1800" dirty="0" smtClean="0"/>
              <a:t>Dept. Of </a:t>
            </a:r>
            <a:r>
              <a:rPr lang="en-IN" sz="1800" dirty="0" err="1" smtClean="0"/>
              <a:t>Neurophysiotherapy</a:t>
            </a:r>
            <a:endParaRPr lang="en-IN" sz="1800" dirty="0" smtClean="0"/>
          </a:p>
          <a:p>
            <a:pPr algn="ctr"/>
            <a:r>
              <a:rPr lang="en-IN" sz="1800" dirty="0" err="1" smtClean="0"/>
              <a:t>Mgm</a:t>
            </a:r>
            <a:r>
              <a:rPr lang="en-IN" sz="1800" dirty="0" smtClean="0"/>
              <a:t> Institute Of </a:t>
            </a:r>
            <a:r>
              <a:rPr lang="en-IN" sz="1800" dirty="0" smtClean="0"/>
              <a:t>Physiotherapy</a:t>
            </a:r>
          </a:p>
          <a:p>
            <a:pPr algn="ctr"/>
            <a:r>
              <a:rPr lang="en-IN" sz="1800" dirty="0" smtClean="0"/>
              <a:t>Chh. Sambhajinagar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686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Pathways of pain sensation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1ST ORDER NEURONS:</a:t>
            </a:r>
          </a:p>
          <a:p>
            <a:r>
              <a:rPr lang="en-IN" dirty="0"/>
              <a:t>These are the cells in the post. Nerve root ganglia.</a:t>
            </a:r>
          </a:p>
          <a:p>
            <a:r>
              <a:rPr lang="en-IN" dirty="0"/>
              <a:t>These neurons receive impulses of pain sensation from the pain receptors through their dendrites &amp; their axons carry the pain impulses to the spinal cord.</a:t>
            </a:r>
          </a:p>
          <a:p>
            <a:r>
              <a:rPr lang="en-IN" dirty="0" err="1"/>
              <a:t>Aδ</a:t>
            </a:r>
            <a:r>
              <a:rPr lang="en-IN" dirty="0"/>
              <a:t> </a:t>
            </a:r>
            <a:r>
              <a:rPr lang="en-IN" dirty="0" err="1"/>
              <a:t>fibers</a:t>
            </a:r>
            <a:r>
              <a:rPr lang="en-IN" dirty="0"/>
              <a:t> synapse with marginal cells &amp; C type with substantia </a:t>
            </a:r>
            <a:r>
              <a:rPr lang="en-IN" dirty="0" err="1"/>
              <a:t>gelatinosa</a:t>
            </a:r>
            <a:r>
              <a:rPr lang="en-IN" dirty="0"/>
              <a:t> in the post. </a:t>
            </a:r>
            <a:r>
              <a:rPr lang="en-IN" dirty="0" err="1"/>
              <a:t>Gray</a:t>
            </a:r>
            <a:r>
              <a:rPr lang="en-IN" dirty="0"/>
              <a:t> horn.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2303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2ND ORDER NEURONS:</a:t>
            </a:r>
          </a:p>
          <a:p>
            <a:r>
              <a:rPr lang="en-IN" dirty="0"/>
              <a:t>The marginal cells &amp; the cells of substantia </a:t>
            </a:r>
            <a:r>
              <a:rPr lang="en-IN" dirty="0" err="1"/>
              <a:t>gelatinosa</a:t>
            </a:r>
            <a:r>
              <a:rPr lang="en-IN" dirty="0"/>
              <a:t> form the 2nd order neurons.</a:t>
            </a:r>
          </a:p>
          <a:p>
            <a:r>
              <a:rPr lang="en-IN" dirty="0" err="1"/>
              <a:t>Fibers</a:t>
            </a:r>
            <a:r>
              <a:rPr lang="en-IN" dirty="0"/>
              <a:t> from these cells ascend in the form of the lateral spinothalamic tract.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951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3</a:t>
            </a:r>
            <a:r>
              <a:rPr lang="en-US" baseline="30000" dirty="0">
                <a:cs typeface="Times New Roman" pitchFamily="18" charset="0"/>
              </a:rPr>
              <a:t>RD</a:t>
            </a:r>
            <a:r>
              <a:rPr lang="en-US" dirty="0">
                <a:cs typeface="Times New Roman" pitchFamily="18" charset="0"/>
              </a:rPr>
              <a:t> ORDER NEURONS:</a:t>
            </a: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The 3</a:t>
            </a:r>
            <a:r>
              <a:rPr lang="en-US" baseline="30000" dirty="0">
                <a:cs typeface="Times New Roman" pitchFamily="18" charset="0"/>
              </a:rPr>
              <a:t>rd</a:t>
            </a:r>
            <a:r>
              <a:rPr lang="en-US" dirty="0">
                <a:cs typeface="Times New Roman" pitchFamily="18" charset="0"/>
              </a:rPr>
              <a:t> order neurons of pain pathway are the neurons of thalamic nu, reticular formation, tectum &amp; gray matter around aqueduct of </a:t>
            </a:r>
            <a:r>
              <a:rPr lang="en-US" dirty="0" err="1">
                <a:cs typeface="Times New Roman" pitchFamily="18" charset="0"/>
              </a:rPr>
              <a:t>sylvius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Axons from these neurons reach the sensory area of cerebral cortex.</a:t>
            </a: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Some fibers from reticular formation reach hypothalamus.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492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CENTER FOR PAIN SENSATION:</a:t>
            </a: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Located in post central gyrus of parietal cortex.</a:t>
            </a:r>
          </a:p>
          <a:p>
            <a:pPr>
              <a:buFontTx/>
              <a:buChar char="-"/>
            </a:pPr>
            <a:r>
              <a:rPr lang="en-US" dirty="0">
                <a:cs typeface="Times New Roman" pitchFamily="18" charset="0"/>
              </a:rPr>
              <a:t>Fibers reaching hypothalamus are concerned with arousal mechanism due to pain stimulus.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5695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577516"/>
            <a:ext cx="10058400" cy="5594684"/>
          </a:xfrm>
        </p:spPr>
        <p:txBody>
          <a:bodyPr/>
          <a:lstStyle/>
          <a:p>
            <a:r>
              <a:rPr lang="en-US" b="1" u="sng" dirty="0"/>
              <a:t>Spinal neuron that sub serve pain</a:t>
            </a:r>
          </a:p>
          <a:p>
            <a:endParaRPr lang="en-US" b="1" dirty="0"/>
          </a:p>
          <a:p>
            <a:r>
              <a:rPr lang="en-US" b="1" dirty="0"/>
              <a:t>Wide Dynamic Range Neurons (WDR):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WDR neurons exist in high concentration in laminae V &amp; VI of the dorsal horn &amp; to a lesser extent I, II &amp; IV.</a:t>
            </a:r>
          </a:p>
          <a:p>
            <a:pPr>
              <a:lnSpc>
                <a:spcPct val="80000"/>
              </a:lnSpc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Many WDR neurons in laminae I &amp; V are spinothalamic tract neurons.</a:t>
            </a:r>
          </a:p>
          <a:p>
            <a:pPr>
              <a:lnSpc>
                <a:spcPct val="80000"/>
              </a:lnSpc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WDR  are source of low-threshold Cutaneous Mechanoreceptive input.</a:t>
            </a:r>
          </a:p>
          <a:p>
            <a:pPr>
              <a:lnSpc>
                <a:spcPct val="80000"/>
              </a:lnSpc>
              <a:buNone/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WDR respond to gentle touch, firm pressure &amp; pinch.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20545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NOCICEPTIVE SPECIFIC NEURONS (NS):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These neurons respond exclusively to nociceptive stimuli.</a:t>
            </a:r>
          </a:p>
          <a:p>
            <a:endParaRPr lang="en-IN" dirty="0"/>
          </a:p>
          <a:p>
            <a:r>
              <a:rPr lang="en-IN" dirty="0"/>
              <a:t>NS exist in high concentrations in the superficial layers of the dorsal horn</a:t>
            </a:r>
          </a:p>
          <a:p>
            <a:endParaRPr lang="en-IN" dirty="0"/>
          </a:p>
          <a:p>
            <a:r>
              <a:rPr lang="en-IN" dirty="0"/>
              <a:t>Existence of NS neurons supports specificity theory of pain.</a:t>
            </a:r>
          </a:p>
          <a:p>
            <a:endParaRPr lang="en-IN" dirty="0"/>
          </a:p>
          <a:p>
            <a:r>
              <a:rPr lang="en-IN" dirty="0"/>
              <a:t>Major sources  of input to theses neurons are high threshold </a:t>
            </a:r>
            <a:r>
              <a:rPr lang="en-IN" dirty="0" err="1"/>
              <a:t>Aδ</a:t>
            </a:r>
            <a:r>
              <a:rPr lang="en-IN" dirty="0"/>
              <a:t> mechanosensitive  afferents, </a:t>
            </a:r>
            <a:r>
              <a:rPr lang="en-IN" dirty="0" err="1"/>
              <a:t>Aδ</a:t>
            </a:r>
            <a:r>
              <a:rPr lang="en-IN" dirty="0"/>
              <a:t> heat nociceptive afferents, &amp; C polymodal nociceptive afferents.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663622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SPINAL CORD TRANSMISSION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Spinothalamic tract</a:t>
            </a:r>
          </a:p>
          <a:p>
            <a:pPr>
              <a:lnSpc>
                <a:spcPct val="150000"/>
              </a:lnSpc>
            </a:pPr>
            <a:r>
              <a:rPr lang="en-IN" dirty="0" err="1"/>
              <a:t>Spinoreticular</a:t>
            </a:r>
            <a:r>
              <a:rPr lang="en-IN" dirty="0"/>
              <a:t> tract</a:t>
            </a:r>
          </a:p>
          <a:p>
            <a:pPr>
              <a:lnSpc>
                <a:spcPct val="150000"/>
              </a:lnSpc>
            </a:pPr>
            <a:r>
              <a:rPr lang="en-IN" dirty="0" err="1"/>
              <a:t>Spinomesencephalic</a:t>
            </a:r>
            <a:r>
              <a:rPr lang="en-IN" dirty="0"/>
              <a:t> tract</a:t>
            </a:r>
          </a:p>
          <a:p>
            <a:pPr>
              <a:lnSpc>
                <a:spcPct val="150000"/>
              </a:lnSpc>
            </a:pPr>
            <a:r>
              <a:rPr lang="en-IN" dirty="0"/>
              <a:t>Dorsal column-medial </a:t>
            </a:r>
            <a:r>
              <a:rPr lang="en-IN" dirty="0" err="1"/>
              <a:t>lemniscal</a:t>
            </a:r>
            <a:r>
              <a:rPr lang="en-IN" dirty="0"/>
              <a:t> system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9428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Anterior spinothalamic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 Aβ fibres carry sensory information pertaining to crude touch from the skin. </a:t>
            </a:r>
          </a:p>
          <a:p>
            <a:pPr>
              <a:lnSpc>
                <a:spcPct val="150000"/>
              </a:lnSpc>
            </a:pPr>
            <a:r>
              <a:rPr lang="en-IN" dirty="0"/>
              <a:t>After entering the spinal cord the first order neurons synapse (in the nucleus </a:t>
            </a:r>
            <a:r>
              <a:rPr lang="en-IN" dirty="0" err="1"/>
              <a:t>proprius</a:t>
            </a:r>
            <a:r>
              <a:rPr lang="en-IN" dirty="0"/>
              <a:t>), and the second order neurons decussate via the anterior white commissure. </a:t>
            </a:r>
          </a:p>
          <a:p>
            <a:pPr>
              <a:lnSpc>
                <a:spcPct val="150000"/>
              </a:lnSpc>
            </a:pPr>
            <a:r>
              <a:rPr lang="en-IN" dirty="0"/>
              <a:t>These second order neurons ascend synapsing in the Ventral </a:t>
            </a:r>
            <a:r>
              <a:rPr lang="en-IN" dirty="0" err="1"/>
              <a:t>Postero</a:t>
            </a:r>
            <a:r>
              <a:rPr lang="en-IN" dirty="0"/>
              <a:t> Lateral nucleus of the thalamus.</a:t>
            </a:r>
          </a:p>
          <a:p>
            <a:pPr>
              <a:lnSpc>
                <a:spcPct val="150000"/>
              </a:lnSpc>
            </a:pPr>
            <a:r>
              <a:rPr lang="en-IN" dirty="0"/>
              <a:t>Function: pressure and crude touch</a:t>
            </a:r>
          </a:p>
        </p:txBody>
      </p:sp>
    </p:spTree>
    <p:extLst>
      <p:ext uri="{BB962C8B-B14F-4D97-AF65-F5344CB8AC3E}">
        <p14:creationId xmlns:p14="http://schemas.microsoft.com/office/powerpoint/2010/main" xmlns="" val="233244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Lateral spinothalamic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Composed primarily of fast-conducting, sparsely myelinated A delta </a:t>
            </a:r>
            <a:r>
              <a:rPr lang="en-IN" dirty="0" err="1"/>
              <a:t>fibers</a:t>
            </a:r>
            <a:r>
              <a:rPr lang="en-IN" dirty="0"/>
              <a:t> and slow-conducting, unmyelinated C fibres. </a:t>
            </a:r>
          </a:p>
          <a:p>
            <a:pPr>
              <a:lnSpc>
                <a:spcPct val="150000"/>
              </a:lnSpc>
            </a:pPr>
            <a:r>
              <a:rPr lang="en-IN" dirty="0"/>
              <a:t>These are secondary sensory neurons which have already synapsed with the primary sensory neurons of the peripheral nervous system in the </a:t>
            </a:r>
            <a:r>
              <a:rPr lang="en-IN" u="sng" dirty="0"/>
              <a:t>posterior horn of the spinal cord.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Carries pain, crude touch and temperature sensory information.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5468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3" t="3912" r="293" b="9894"/>
          <a:stretch/>
        </p:blipFill>
        <p:spPr>
          <a:xfrm>
            <a:off x="2006970" y="484632"/>
            <a:ext cx="8184156" cy="5770394"/>
          </a:xfrm>
        </p:spPr>
      </p:pic>
    </p:spTree>
    <p:extLst>
      <p:ext uri="{BB962C8B-B14F-4D97-AF65-F5344CB8AC3E}">
        <p14:creationId xmlns:p14="http://schemas.microsoft.com/office/powerpoint/2010/main" xmlns="" val="29824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Pain pathways</a:t>
            </a:r>
          </a:p>
          <a:p>
            <a:r>
              <a:rPr lang="en-US" dirty="0"/>
              <a:t>Pain gate theory</a:t>
            </a:r>
          </a:p>
          <a:p>
            <a:r>
              <a:rPr lang="en-US" dirty="0"/>
              <a:t>Descending pain suppressing system</a:t>
            </a:r>
          </a:p>
          <a:p>
            <a:r>
              <a:rPr lang="en-US" dirty="0"/>
              <a:t>Physiological block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3598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8070"/>
            <a:ext cx="10058400" cy="42241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types of sensory information means that the sensation is accompanied by a compulsion to act. For instance, an itch is accompanied by a need to scratch, and a painful stimulus makes us want to withdraw from the pain.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2642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There are two sub-systems identified:</a:t>
            </a:r>
          </a:p>
          <a:p>
            <a:pPr>
              <a:lnSpc>
                <a:spcPct val="150000"/>
              </a:lnSpc>
            </a:pPr>
            <a:r>
              <a:rPr lang="en-IN" dirty="0"/>
              <a:t>Direct (for direct conscious appreciation of pain)</a:t>
            </a:r>
          </a:p>
          <a:p>
            <a:pPr>
              <a:lnSpc>
                <a:spcPct val="150000"/>
              </a:lnSpc>
            </a:pPr>
            <a:r>
              <a:rPr lang="en-IN" dirty="0"/>
              <a:t>Indirect (for affective and arousal impact of pain). Indirect projections include</a:t>
            </a:r>
          </a:p>
          <a:p>
            <a:pPr lvl="1">
              <a:lnSpc>
                <a:spcPct val="150000"/>
              </a:lnSpc>
            </a:pPr>
            <a:r>
              <a:rPr lang="en-IN" dirty="0" err="1"/>
              <a:t>Spino</a:t>
            </a:r>
            <a:r>
              <a:rPr lang="en-IN" dirty="0"/>
              <a:t>-</a:t>
            </a:r>
            <a:r>
              <a:rPr lang="en-IN" dirty="0" err="1"/>
              <a:t>Reticulo</a:t>
            </a:r>
            <a:r>
              <a:rPr lang="en-IN" dirty="0"/>
              <a:t>-</a:t>
            </a:r>
            <a:r>
              <a:rPr lang="en-IN" dirty="0" err="1"/>
              <a:t>Thalamo</a:t>
            </a:r>
            <a:r>
              <a:rPr lang="en-IN" dirty="0"/>
              <a:t>-Cortical (part of the ascending reticular arousal system, aka ARAS)</a:t>
            </a:r>
          </a:p>
          <a:p>
            <a:pPr lvl="1">
              <a:lnSpc>
                <a:spcPct val="150000"/>
              </a:lnSpc>
            </a:pPr>
            <a:r>
              <a:rPr lang="en-IN" dirty="0" err="1"/>
              <a:t>Spino</a:t>
            </a:r>
            <a:r>
              <a:rPr lang="en-IN" dirty="0"/>
              <a:t>-Mesencephalic-Limbic (for affective impact of pain).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495553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tosh\Desktop\Lecture\2nd  BPT\Pain\pain pathwa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677" b="8579"/>
          <a:stretch/>
        </p:blipFill>
        <p:spPr>
          <a:xfrm>
            <a:off x="2270648" y="437233"/>
            <a:ext cx="8238326" cy="5672020"/>
          </a:xfrm>
          <a:noFill/>
        </p:spPr>
      </p:pic>
    </p:spTree>
    <p:extLst>
      <p:ext uri="{BB962C8B-B14F-4D97-AF65-F5344CB8AC3E}">
        <p14:creationId xmlns:p14="http://schemas.microsoft.com/office/powerpoint/2010/main" xmlns="" val="22891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58925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portions of the central nervous system involved in interpreting pain signals include the limbic system, reticular formation, thalamus, hypothalamus, medulla and cortex .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7867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Medulla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Medulla  is also involved in the motivational/affective aspects of pain.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Important cell groups are the: </a:t>
            </a:r>
          </a:p>
          <a:p>
            <a:pPr>
              <a:lnSpc>
                <a:spcPct val="150000"/>
              </a:lnSpc>
            </a:pPr>
            <a:r>
              <a:rPr lang="en-IN" dirty="0"/>
              <a:t>nucleus </a:t>
            </a:r>
            <a:r>
              <a:rPr lang="en-IN" dirty="0" err="1"/>
              <a:t>gigantocellularis</a:t>
            </a:r>
            <a:r>
              <a:rPr lang="en-IN" dirty="0"/>
              <a:t> and related nuclei, </a:t>
            </a:r>
          </a:p>
          <a:p>
            <a:pPr>
              <a:lnSpc>
                <a:spcPct val="150000"/>
              </a:lnSpc>
            </a:pPr>
            <a:r>
              <a:rPr lang="en-IN" dirty="0"/>
              <a:t>the lateral reticular nucleus, </a:t>
            </a:r>
          </a:p>
          <a:p>
            <a:pPr>
              <a:lnSpc>
                <a:spcPct val="150000"/>
              </a:lnSpc>
            </a:pPr>
            <a:r>
              <a:rPr lang="en-IN" dirty="0"/>
              <a:t>and a variety of other nuclei.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4524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midbrain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There is a host of pain-related structures in the midbrain. Most of this circuitry is involved in 'affective' pain, with extensive connections to the reticular system of the brainstem. Important components are: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The peri-</a:t>
            </a:r>
            <a:r>
              <a:rPr lang="en-IN" dirty="0" err="1"/>
              <a:t>aqueductal</a:t>
            </a:r>
            <a:r>
              <a:rPr lang="en-IN" dirty="0"/>
              <a:t> grey matter (PAG)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Deep layers of the superior colliculus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15604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Pain gate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The gate control theory of pain was proposed by </a:t>
            </a:r>
            <a:r>
              <a:rPr lang="en-IN" dirty="0" err="1"/>
              <a:t>Melzack</a:t>
            </a:r>
            <a:r>
              <a:rPr lang="en-IN" dirty="0"/>
              <a:t> and Wall in 1965 to describe a process of inhibitory pain modulation at the spinal cord level. It helps to explain why when we bang our head, it feels better when we rub it.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By activating Aβ fibres with tactile, non-noxious stimuli inhibitory inter neurons in the dorsal horn are activated leading to inhibition of pain signals transmitted via C fibres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10393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39" y="172278"/>
            <a:ext cx="9325970" cy="6499373"/>
          </a:xfrm>
        </p:spPr>
      </p:pic>
    </p:spTree>
    <p:extLst>
      <p:ext uri="{BB962C8B-B14F-4D97-AF65-F5344CB8AC3E}">
        <p14:creationId xmlns:p14="http://schemas.microsoft.com/office/powerpoint/2010/main" xmlns="" val="317577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874643"/>
            <a:ext cx="10058400" cy="529755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err="1"/>
              <a:t>Melzack</a:t>
            </a:r>
            <a:r>
              <a:rPr lang="en-IN" dirty="0"/>
              <a:t> &amp; Wall, 1965</a:t>
            </a:r>
          </a:p>
          <a:p>
            <a:pPr>
              <a:lnSpc>
                <a:spcPct val="150000"/>
              </a:lnSpc>
            </a:pPr>
            <a:r>
              <a:rPr lang="en-IN" dirty="0"/>
              <a:t>Substantia </a:t>
            </a:r>
            <a:r>
              <a:rPr lang="en-IN" dirty="0" err="1"/>
              <a:t>Gelatinosa</a:t>
            </a:r>
            <a:r>
              <a:rPr lang="en-IN" dirty="0"/>
              <a:t> (SG) in dorsal horn of spinal cord acts as a ‘gate’ – only allows one type of impulses to connect with the Second Order Neuron</a:t>
            </a:r>
          </a:p>
          <a:p>
            <a:pPr>
              <a:lnSpc>
                <a:spcPct val="150000"/>
              </a:lnSpc>
            </a:pPr>
            <a:r>
              <a:rPr lang="en-IN" dirty="0"/>
              <a:t>Transmission Cell (T-cell) – distal end of the Second order neuron 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If A-beta neurons are stimulated – SG is activated which closes the gate to A-delta &amp; C neurons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If A-delta &amp; C neurons are stimulated – SG is blocked which closes the gate to A-beta neurons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380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Pain is a complex and multifaceted response to noxious stimuli or to potential or actual tissue damage</a:t>
            </a:r>
          </a:p>
          <a:p>
            <a:pPr>
              <a:lnSpc>
                <a:spcPct val="150000"/>
              </a:lnSpc>
            </a:pPr>
            <a:r>
              <a:rPr lang="en-IN" dirty="0"/>
              <a:t>Part of complexity is due to the range of possible modifications to that might be perceived as pain from the different body parts</a:t>
            </a:r>
          </a:p>
          <a:p>
            <a:pPr>
              <a:lnSpc>
                <a:spcPct val="150000"/>
              </a:lnSpc>
            </a:pPr>
            <a:r>
              <a:rPr lang="en-IN" dirty="0"/>
              <a:t>These modifications may occur during or after a painful event or series of events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936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te Control Theory of Pain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343" y="617153"/>
            <a:ext cx="100584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050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According to this severity of the pain is determined by the balance of excitatory and inhibitory inputs to the </a:t>
            </a:r>
            <a:r>
              <a:rPr lang="en-US" dirty="0">
                <a:solidFill>
                  <a:srgbClr val="FF0000"/>
                </a:solidFill>
              </a:rPr>
              <a:t>T cells </a:t>
            </a:r>
            <a:r>
              <a:rPr lang="en-US" dirty="0"/>
              <a:t>in the spinal cord.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 cells receives input from C and A-delta nociceptor afferents and inhibitory input from large diameter A-beta non nociceptors sensory afferents (via the substantia </a:t>
            </a:r>
            <a:r>
              <a:rPr lang="en-US" dirty="0" err="1"/>
              <a:t>gelatinosa</a:t>
            </a:r>
            <a:r>
              <a:rPr lang="en-US" dirty="0"/>
              <a:t>).</a:t>
            </a:r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71152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Large fibres reduces nociceptive traffic, </a:t>
            </a:r>
          </a:p>
          <a:p>
            <a:endParaRPr lang="en-IN" dirty="0"/>
          </a:p>
          <a:p>
            <a:r>
              <a:rPr lang="en-IN" dirty="0"/>
              <a:t>Smaller fibres increases nociceptive traffic </a:t>
            </a:r>
          </a:p>
          <a:p>
            <a:endParaRPr lang="en-IN" dirty="0"/>
          </a:p>
          <a:p>
            <a:r>
              <a:rPr lang="en-IN" dirty="0"/>
              <a:t> If large diameter blocks the gate, the release of substance P is inhibited &amp; pain sensation suppressed.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95308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Gate - located in the dorsal horn of the spinal cord</a:t>
            </a:r>
          </a:p>
          <a:p>
            <a:pPr>
              <a:lnSpc>
                <a:spcPct val="150000"/>
              </a:lnSpc>
            </a:pPr>
            <a:r>
              <a:rPr lang="en-IN" dirty="0"/>
              <a:t>Smaller, slower n. carry pain impulses</a:t>
            </a:r>
          </a:p>
          <a:p>
            <a:pPr>
              <a:lnSpc>
                <a:spcPct val="150000"/>
              </a:lnSpc>
            </a:pPr>
            <a:r>
              <a:rPr lang="en-IN" dirty="0"/>
              <a:t>Larger, faster n. fibres carry other sensations</a:t>
            </a:r>
          </a:p>
          <a:p>
            <a:pPr>
              <a:lnSpc>
                <a:spcPct val="150000"/>
              </a:lnSpc>
            </a:pPr>
            <a:r>
              <a:rPr lang="en-IN" dirty="0"/>
              <a:t>Impulses from faster fibres arriving at gate 1st inhibit pain impulses (acupuncture/pressure, cold, heat, chem. skin irritation).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21816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pain gate effect on both A delta (fast) and  C (slow) pain fibres in the posterior horn due to stimulation of mechanoreceptors (A beta) fibres by high-frequency, low intensity electric pulses, sometimes called hi-TENS or traditional TENS.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33758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A morphine-type effect on the C fibre system occurs. This is due to encephalin produced by interneurons in the posterior horn, which have been stimulated by A delta pain receptors fibres. These a Delta fibres are themselves stimulated by low-frequency , high  intensity electrical pulses, which are called lo-TENS or acupuncture TENS.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6295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4619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The descending pain modulatory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The “Top down” modulation of pain was an early work of Sherrington</a:t>
            </a:r>
          </a:p>
          <a:p>
            <a:pPr>
              <a:lnSpc>
                <a:spcPct val="150000"/>
              </a:lnSpc>
            </a:pPr>
            <a:r>
              <a:rPr lang="en-IN" dirty="0"/>
              <a:t>Fields and Milan elaborated that electrical stimulation of the periaqueductal </a:t>
            </a:r>
            <a:r>
              <a:rPr lang="en-IN" dirty="0" err="1"/>
              <a:t>gray</a:t>
            </a:r>
            <a:r>
              <a:rPr lang="en-IN" dirty="0"/>
              <a:t> (PAG) area can produce analgesia</a:t>
            </a:r>
          </a:p>
          <a:p>
            <a:pPr>
              <a:lnSpc>
                <a:spcPct val="150000"/>
              </a:lnSpc>
            </a:pPr>
            <a:r>
              <a:rPr lang="en-IN" dirty="0"/>
              <a:t>Demonstrated through studies that descending influences on spinal nociceptive processing involves the PAG and the rostral ventromedial medulla (RVM).</a:t>
            </a:r>
          </a:p>
        </p:txBody>
      </p:sp>
    </p:spTree>
    <p:extLst>
      <p:ext uri="{BB962C8B-B14F-4D97-AF65-F5344CB8AC3E}">
        <p14:creationId xmlns:p14="http://schemas.microsoft.com/office/powerpoint/2010/main" xmlns="" val="475196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err="1"/>
              <a:t>Hadjipavlou</a:t>
            </a:r>
            <a:r>
              <a:rPr lang="en-IN" dirty="0"/>
              <a:t> et al stated that the descending pain modulatory system from the brainstem (where the PAG and RVM reside) are linked to a number of higher level brain areas including the amygdalae and the hypothalamus.</a:t>
            </a:r>
          </a:p>
          <a:p>
            <a:pPr>
              <a:lnSpc>
                <a:spcPct val="150000"/>
              </a:lnSpc>
            </a:pPr>
            <a:r>
              <a:rPr lang="en-IN" dirty="0"/>
              <a:t>This may go someway to help explain the role that emotions and cognition have in processing nociceptive information.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>
                <a:hlinkClick r:id="rId2"/>
              </a:rPr>
              <a:t/>
            </a:r>
            <a:br>
              <a:rPr lang="en-IN" dirty="0">
                <a:hlinkClick r:id="rId2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60642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252" y="0"/>
            <a:ext cx="5752387" cy="6858000"/>
          </a:xfrm>
        </p:spPr>
      </p:pic>
    </p:spTree>
    <p:extLst>
      <p:ext uri="{BB962C8B-B14F-4D97-AF65-F5344CB8AC3E}">
        <p14:creationId xmlns:p14="http://schemas.microsoft.com/office/powerpoint/2010/main" xmlns="" val="367362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Complexity of pain:</a:t>
            </a:r>
          </a:p>
          <a:p>
            <a:endParaRPr lang="en-IN" dirty="0"/>
          </a:p>
          <a:p>
            <a:r>
              <a:rPr lang="en-IN" dirty="0"/>
              <a:t>The response to Injury is variable between individuals and over time</a:t>
            </a:r>
          </a:p>
          <a:p>
            <a:r>
              <a:rPr lang="en-IN" dirty="0"/>
              <a:t>Apparently innocuous stimuli can cause pain</a:t>
            </a:r>
          </a:p>
          <a:p>
            <a:r>
              <a:rPr lang="en-IN" dirty="0"/>
              <a:t>The location of pain is not necessarily that of any physical damage</a:t>
            </a:r>
          </a:p>
          <a:p>
            <a:r>
              <a:rPr lang="en-IN" dirty="0"/>
              <a:t>The nature and location of pain may change with time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19170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046922"/>
            <a:ext cx="10058400" cy="512527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/>
              <a:t>The descending pain modulatory system is the endogenous </a:t>
            </a:r>
            <a:r>
              <a:rPr lang="en-IN" dirty="0" err="1"/>
              <a:t>opoid</a:t>
            </a:r>
            <a:r>
              <a:rPr lang="en-IN" dirty="0"/>
              <a:t> system</a:t>
            </a:r>
            <a:r>
              <a:rPr lang="en-IN" baseline="30000" dirty="0"/>
              <a:t> </a:t>
            </a:r>
            <a:r>
              <a:rPr lang="en-IN" dirty="0"/>
              <a:t>and according to </a:t>
            </a:r>
            <a:r>
              <a:rPr lang="en-IN" dirty="0" err="1"/>
              <a:t>Willer</a:t>
            </a:r>
            <a:r>
              <a:rPr lang="en-IN" baseline="30000" dirty="0"/>
              <a:t> </a:t>
            </a:r>
            <a:r>
              <a:rPr lang="en-IN" dirty="0"/>
              <a:t>this system may be activated by a variety of reflex and cognitively trigged states.</a:t>
            </a:r>
          </a:p>
          <a:p>
            <a:pPr algn="just">
              <a:lnSpc>
                <a:spcPct val="150000"/>
              </a:lnSpc>
            </a:pPr>
            <a:endParaRPr lang="en-IN" dirty="0"/>
          </a:p>
          <a:p>
            <a:pPr algn="just">
              <a:lnSpc>
                <a:spcPct val="150000"/>
              </a:lnSpc>
            </a:pPr>
            <a:endParaRPr lang="en-IN" dirty="0"/>
          </a:p>
          <a:p>
            <a:pPr algn="just">
              <a:lnSpc>
                <a:spcPct val="150000"/>
              </a:lnSpc>
            </a:pPr>
            <a:r>
              <a:rPr lang="en-IN" dirty="0"/>
              <a:t>At the spinal cord (dorsal horn) level, the </a:t>
            </a:r>
            <a:r>
              <a:rPr lang="en-IN" dirty="0" err="1"/>
              <a:t>opoid</a:t>
            </a:r>
            <a:r>
              <a:rPr lang="en-IN" dirty="0"/>
              <a:t> system causes inhibition of substance P from peripheral noxious </a:t>
            </a:r>
            <a:r>
              <a:rPr lang="en-IN" u="sng" dirty="0"/>
              <a:t>mechanical</a:t>
            </a:r>
            <a:r>
              <a:rPr lang="en-IN" dirty="0"/>
              <a:t> stimulation via release of noradrenaline from the dorsolateral PAG (</a:t>
            </a:r>
            <a:r>
              <a:rPr lang="en-IN" dirty="0" err="1"/>
              <a:t>dPAG</a:t>
            </a:r>
            <a:r>
              <a:rPr lang="en-IN" dirty="0"/>
              <a:t>) and </a:t>
            </a:r>
            <a:r>
              <a:rPr lang="en-IN" u="sng" dirty="0"/>
              <a:t>thermal</a:t>
            </a:r>
            <a:r>
              <a:rPr lang="en-IN" dirty="0"/>
              <a:t> nociceptive stimuli via the release of serotonin from the ventrolateral PAG (</a:t>
            </a:r>
            <a:r>
              <a:rPr lang="en-IN" dirty="0" err="1"/>
              <a:t>vPAG</a:t>
            </a:r>
            <a:r>
              <a:rPr lang="en-IN" dirty="0"/>
              <a:t>)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78192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721895"/>
            <a:ext cx="10058400" cy="5450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Pain signals can be selectively inhibited in the spinal cord through a descending pathway, which originates in the midbrain and ends in the dorsal horn.</a:t>
            </a:r>
          </a:p>
          <a:p>
            <a:pPr>
              <a:lnSpc>
                <a:spcPct val="150000"/>
              </a:lnSpc>
            </a:pPr>
            <a:r>
              <a:rPr lang="en-IN" dirty="0"/>
              <a:t>That analgesic (pain-relieving) response is controlled by neurochemicals called endorphins, which are opioid peptides such as </a:t>
            </a:r>
            <a:r>
              <a:rPr lang="en-IN" dirty="0" err="1"/>
              <a:t>enkephalins</a:t>
            </a:r>
            <a:r>
              <a:rPr lang="en-IN" dirty="0"/>
              <a:t> that are produced by the body.</a:t>
            </a:r>
          </a:p>
          <a:p>
            <a:pPr>
              <a:lnSpc>
                <a:spcPct val="150000"/>
              </a:lnSpc>
            </a:pPr>
            <a:r>
              <a:rPr lang="en-IN" dirty="0"/>
              <a:t>Those substances block the reception of pain stimuli by binding to neural receptors that activate the pain-inhibiting neural pathway. </a:t>
            </a:r>
          </a:p>
          <a:p>
            <a:pPr>
              <a:lnSpc>
                <a:spcPct val="150000"/>
              </a:lnSpc>
            </a:pPr>
            <a:r>
              <a:rPr lang="en-IN" dirty="0"/>
              <a:t>That system can be activated by stress or shock and is probably responsible for the absence of pain associated with a severe injury. It may also explain the differing abilities among individuals to perceive pain.</a:t>
            </a:r>
          </a:p>
        </p:txBody>
      </p:sp>
    </p:spTree>
    <p:extLst>
      <p:ext uri="{BB962C8B-B14F-4D97-AF65-F5344CB8AC3E}">
        <p14:creationId xmlns:p14="http://schemas.microsoft.com/office/powerpoint/2010/main" xmlns="" val="86733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673768"/>
            <a:ext cx="10058400" cy="54984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Evidence for pain modulatory mechanisms- Beecher (physician) observed severely wounded soldiers reported none to moderate pain and required no medications.</a:t>
            </a:r>
          </a:p>
          <a:p>
            <a:pPr>
              <a:lnSpc>
                <a:spcPct val="150000"/>
              </a:lnSpc>
            </a:pPr>
            <a:r>
              <a:rPr lang="en-IN" dirty="0"/>
              <a:t>This led to the belief- Strong emotions block pain</a:t>
            </a:r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Now, generally accepted that the experience of pain does not solely rely on noxious inputs, but many variables interplay with the experience, including memory, mood, environment, attention and expectation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40223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Ultimately, this means the resultant pain experienced to the same sensory input can vary considerably.</a:t>
            </a:r>
          </a:p>
          <a:p>
            <a:pPr>
              <a:lnSpc>
                <a:spcPct val="150000"/>
              </a:lnSpc>
            </a:pPr>
            <a:r>
              <a:rPr lang="en-IN" dirty="0"/>
              <a:t>It is the brain's job to weigh all the information and decide whether creating pain is the most appropriate response. </a:t>
            </a:r>
          </a:p>
          <a:p>
            <a:pPr>
              <a:lnSpc>
                <a:spcPct val="150000"/>
              </a:lnSpc>
            </a:pPr>
            <a:r>
              <a:rPr lang="en-IN" dirty="0"/>
              <a:t>This provides a necessary </a:t>
            </a:r>
            <a:r>
              <a:rPr lang="en-IN" b="1" dirty="0"/>
              <a:t>survival function</a:t>
            </a:r>
            <a:r>
              <a:rPr lang="en-IN" dirty="0"/>
              <a:t> since it allows the pain experience to be altered according to the situation rather than having pain always dominate</a:t>
            </a:r>
            <a:r>
              <a:rPr lang="en-IN" baseline="30000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2479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Implications for physiotherapists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This explains why the amount of pain a pt. is experiencing does not necessarily relate to the amount of tissue damage they’ve sustained</a:t>
            </a:r>
          </a:p>
          <a:p>
            <a:pPr>
              <a:lnSpc>
                <a:spcPct val="150000"/>
              </a:lnSpc>
            </a:pPr>
            <a:r>
              <a:rPr lang="en-IN" dirty="0"/>
              <a:t>Therapist can therefore educate their pts. regarding pain and its suppression activities (Pain neuroscience education)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3113301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Manual techniques such as joint mobilisations, manipulations have been proposed to activate  the system and significantly contribute to their therapeutic effects</a:t>
            </a:r>
            <a:r>
              <a:rPr lang="en-IN" baseline="30000" dirty="0"/>
              <a:t>.</a:t>
            </a:r>
            <a:r>
              <a:rPr lang="en-IN" dirty="0"/>
              <a:t>  </a:t>
            </a:r>
          </a:p>
          <a:p>
            <a:pPr>
              <a:lnSpc>
                <a:spcPct val="150000"/>
              </a:lnSpc>
            </a:pPr>
            <a:r>
              <a:rPr lang="en-IN" dirty="0"/>
              <a:t>Noxious stimuli can activate the system and this can help explain why manual techniques that may elicit some pain (to some degree) can be helpful to reduce pain overall.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87675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5687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An unpleasant sensory &amp; emotional experience associated with actual or potential tissue damage, or described in terms of such damage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- </a:t>
            </a:r>
            <a:r>
              <a:rPr lang="en-I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Merskey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 1990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imes New Roman" pitchFamily="18" charset="0"/>
              </a:rPr>
              <a:t> (The International Association for the Study of Pain)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74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Nervous System and pain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6539746"/>
              </p:ext>
            </p:extLst>
          </p:nvPr>
        </p:nvGraphicFramePr>
        <p:xfrm>
          <a:off x="1069848" y="2120613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645426" y="3975652"/>
            <a:ext cx="0" cy="54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779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PNS Nerve fibre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r>
              <a:rPr lang="en-IN" b="1" dirty="0"/>
              <a:t>Afferent-Sensory Neurons</a:t>
            </a:r>
          </a:p>
          <a:p>
            <a:r>
              <a:rPr lang="en-IN" dirty="0"/>
              <a:t>A-beta fibres – large diameter, fast transmitting, myelinated sensory fibres</a:t>
            </a:r>
          </a:p>
          <a:p>
            <a:r>
              <a:rPr lang="en-IN" dirty="0"/>
              <a:t>A-delta fibres – smaller, fast transmitting, myelinated fibres that transmit </a:t>
            </a:r>
            <a:r>
              <a:rPr lang="en-IN" u="sng" dirty="0"/>
              <a:t>sharp pain</a:t>
            </a:r>
          </a:p>
          <a:p>
            <a:r>
              <a:rPr lang="en-IN" dirty="0"/>
              <a:t>Mechanoreceptors, thermal</a:t>
            </a:r>
          </a:p>
          <a:p>
            <a:r>
              <a:rPr lang="en-IN" dirty="0"/>
              <a:t>C-fibres – smallest, slow transmitting unmyelinated nerve fibres that transmit </a:t>
            </a:r>
            <a:r>
              <a:rPr lang="en-IN" u="sng" dirty="0"/>
              <a:t>dull or aching pain.</a:t>
            </a:r>
          </a:p>
          <a:p>
            <a:r>
              <a:rPr lang="en-IN" dirty="0"/>
              <a:t>Mechanoreceptors &amp; Chemoreceptors</a:t>
            </a:r>
          </a:p>
          <a:p>
            <a:endParaRPr lang="en-IN" dirty="0"/>
          </a:p>
          <a:p>
            <a:r>
              <a:rPr lang="en-IN" b="1" dirty="0"/>
              <a:t>Efferent – Motor neurons</a:t>
            </a:r>
          </a:p>
          <a:p>
            <a:r>
              <a:rPr lang="en-IN" b="1" dirty="0"/>
              <a:t>Interneurons – Connect Afferent and Efferent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4499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IN" dirty="0"/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03513"/>
            <a:ext cx="10058400" cy="5115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Multiple ascending and descending tracts of neurons</a:t>
            </a:r>
          </a:p>
          <a:p>
            <a:pPr>
              <a:lnSpc>
                <a:spcPct val="150000"/>
              </a:lnSpc>
            </a:pPr>
            <a:r>
              <a:rPr lang="en-IN" b="1" dirty="0"/>
              <a:t>Afferent Neurons </a:t>
            </a:r>
            <a:r>
              <a:rPr lang="en-IN" dirty="0"/>
              <a:t>– Enters from the dorsal side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         </a:t>
            </a:r>
            <a:r>
              <a:rPr lang="en-IN" u="sng" dirty="0"/>
              <a:t>Substantia </a:t>
            </a:r>
            <a:r>
              <a:rPr lang="en-IN" u="sng" dirty="0" err="1"/>
              <a:t>Gelatinosa</a:t>
            </a:r>
            <a:endParaRPr lang="en-IN" u="sng" dirty="0"/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Composed of two layers of cell bodies running up and down the dorsal horns of the spinal cord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Receive input from A and C-</a:t>
            </a:r>
            <a:r>
              <a:rPr lang="en-IN" dirty="0" err="1"/>
              <a:t>fibers</a:t>
            </a:r>
            <a:endParaRPr lang="en-IN" dirty="0"/>
          </a:p>
          <a:p>
            <a:pPr marL="0" indent="0">
              <a:lnSpc>
                <a:spcPct val="150000"/>
              </a:lnSpc>
              <a:buNone/>
            </a:pPr>
            <a:r>
              <a:rPr lang="en-IN" dirty="0"/>
              <a:t>Activity in SG inhibits pain transmission</a:t>
            </a:r>
          </a:p>
          <a:p>
            <a:pPr>
              <a:lnSpc>
                <a:spcPct val="150000"/>
              </a:lnSpc>
            </a:pPr>
            <a:r>
              <a:rPr lang="en-IN" b="1" dirty="0"/>
              <a:t>Efferent Neurons </a:t>
            </a:r>
            <a:r>
              <a:rPr lang="en-IN" dirty="0"/>
              <a:t>– Exit the ventral (front) side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0086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ponseloop"/>
          <p:cNvPicPr>
            <a:picLocks noChangeAspect="1" noChangeArrowheads="1"/>
          </p:cNvPicPr>
          <p:nvPr/>
        </p:nvPicPr>
        <p:blipFill>
          <a:blip r:embed="rId2" cstate="print"/>
          <a:srcRect t="31717" r="23627"/>
          <a:stretch>
            <a:fillRect/>
          </a:stretch>
        </p:blipFill>
        <p:spPr>
          <a:xfrm>
            <a:off x="1527048" y="216568"/>
            <a:ext cx="91440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2197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2351</TotalTime>
  <Words>1523</Words>
  <Application>Microsoft Macintosh PowerPoint</Application>
  <PresentationFormat>Custom</PresentationFormat>
  <Paragraphs>182</Paragraphs>
  <Slides>46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Wood Type</vt:lpstr>
      <vt:lpstr>pain</vt:lpstr>
      <vt:lpstr>Contents</vt:lpstr>
      <vt:lpstr>introduction</vt:lpstr>
      <vt:lpstr>Slide 4</vt:lpstr>
      <vt:lpstr>Definition</vt:lpstr>
      <vt:lpstr>The Nervous System and pain</vt:lpstr>
      <vt:lpstr>PNS Nerve fibre types</vt:lpstr>
      <vt:lpstr>Spinal cord</vt:lpstr>
      <vt:lpstr>Slide 9</vt:lpstr>
      <vt:lpstr>Pathways of pain sensation</vt:lpstr>
      <vt:lpstr>Slide 11</vt:lpstr>
      <vt:lpstr>Slide 12</vt:lpstr>
      <vt:lpstr>Slide 13</vt:lpstr>
      <vt:lpstr>Slide 14</vt:lpstr>
      <vt:lpstr>NOCICEPTIVE SPECIFIC NEURONS (NS):</vt:lpstr>
      <vt:lpstr>SPINAL CORD TRANSMISSION PATHWAYS</vt:lpstr>
      <vt:lpstr>Anterior spinothalamic tract</vt:lpstr>
      <vt:lpstr>Lateral spinothalamic tract</vt:lpstr>
      <vt:lpstr>Slide 19</vt:lpstr>
      <vt:lpstr>Slide 20</vt:lpstr>
      <vt:lpstr>Slide 21</vt:lpstr>
      <vt:lpstr>Slide 22</vt:lpstr>
      <vt:lpstr>Slide 23</vt:lpstr>
      <vt:lpstr>cns</vt:lpstr>
      <vt:lpstr>The Medulla</vt:lpstr>
      <vt:lpstr>midbrain</vt:lpstr>
      <vt:lpstr>Pain gate theory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The descending pain modulatory system</vt:lpstr>
      <vt:lpstr>Slide 38</vt:lpstr>
      <vt:lpstr>Slide 39</vt:lpstr>
      <vt:lpstr>Slide 40</vt:lpstr>
      <vt:lpstr>Slide 41</vt:lpstr>
      <vt:lpstr>Slide 42</vt:lpstr>
      <vt:lpstr>Slide 43</vt:lpstr>
      <vt:lpstr>Implications for physiotherapists</vt:lpstr>
      <vt:lpstr>Slide 45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</dc:title>
  <dc:creator>Preeti Ganachari</dc:creator>
  <cp:lastModifiedBy>HP</cp:lastModifiedBy>
  <cp:revision>129</cp:revision>
  <dcterms:created xsi:type="dcterms:W3CDTF">2021-01-13T10:21:34Z</dcterms:created>
  <dcterms:modified xsi:type="dcterms:W3CDTF">2024-06-19T04:42:24Z</dcterms:modified>
</cp:coreProperties>
</file>