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81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Dr. Vaibhav Kapare</a:t>
            </a:r>
          </a:p>
          <a:p>
            <a:r>
              <a:rPr lang="en-IN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 Of Cardiovascular &amp; Respiratory Physiotherapy</a:t>
            </a:r>
            <a:br>
              <a:rPr lang="en-IN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MGM Institute Of Physiotherapy </a:t>
            </a:r>
            <a:br>
              <a:rPr lang="en-IN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Chh. Sambhajinagar</a:t>
            </a:r>
            <a:endParaRPr lang="en-IN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err="1">
                <a:solidFill>
                  <a:schemeClr val="tx1"/>
                </a:solidFill>
              </a:rPr>
              <a:t>Atelectasis</a:t>
            </a:r>
            <a:endParaRPr lang="en-IN" sz="5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4375" t="13000" r="13750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4375" t="12000" r="13750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4375" t="13000" r="14375" b="9000"/>
          <a:stretch>
            <a:fillRect/>
          </a:stretch>
        </p:blipFill>
        <p:spPr bwMode="auto">
          <a:xfrm>
            <a:off x="0" y="0"/>
            <a:ext cx="9144000" cy="66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Chest X- Ray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6875" t="23000" r="25000" b="17000"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875" t="20000" r="23125" b="27000"/>
          <a:stretch>
            <a:fillRect/>
          </a:stretch>
        </p:blipFill>
        <p:spPr bwMode="auto">
          <a:xfrm>
            <a:off x="0" y="6858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0625" t="20000" r="16875" b="10000"/>
          <a:stretch>
            <a:fillRect/>
          </a:stretch>
        </p:blipFill>
        <p:spPr bwMode="auto">
          <a:xfrm>
            <a:off x="457200" y="7620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4375" t="13000" r="13750" b="8000"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4375" t="10000" r="13750" b="12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4375" t="13000" r="13750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4375" t="14000" r="14375" b="8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375" t="13000" r="13750" b="8000"/>
          <a:stretch>
            <a:fillRect/>
          </a:stretch>
        </p:blipFill>
        <p:spPr bwMode="auto">
          <a:xfrm>
            <a:off x="-1" y="0"/>
            <a:ext cx="913022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4375" t="10000" r="13750" b="12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5000" t="13000" r="13750" b="9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i="1" dirty="0">
                <a:latin typeface="Batang" pitchFamily="18" charset="-127"/>
                <a:ea typeface="Batang" pitchFamily="18" charset="-127"/>
              </a:rPr>
              <a:t>THANK YOU</a:t>
            </a:r>
            <a:endParaRPr lang="en-IN" sz="4000" i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375" t="10000" r="13750" b="12000"/>
          <a:stretch>
            <a:fillRect/>
          </a:stretch>
        </p:blipFill>
        <p:spPr bwMode="auto">
          <a:xfrm>
            <a:off x="0" y="0"/>
            <a:ext cx="9144000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4375" t="13000" r="13750" b="10000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4375" t="13000" r="13750" b="10000"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4375" t="13000" r="13750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4375" t="13000" r="13914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4375" t="13000" r="13750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3750" t="13000" r="13750" b="8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131</TotalTime>
  <Words>26</Words>
  <Application>Microsoft Office PowerPoint</Application>
  <PresentationFormat>On-screen Show (4:3)</PresentationFormat>
  <Paragraphs>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Batang</vt:lpstr>
      <vt:lpstr>Georgia</vt:lpstr>
      <vt:lpstr>Times New Roman</vt:lpstr>
      <vt:lpstr>Wingdings</vt:lpstr>
      <vt:lpstr>Wingdings 2</vt:lpstr>
      <vt:lpstr>Civic</vt:lpstr>
      <vt:lpstr>Atelectasis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Chest X- Ray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Vaibhav</dc:creator>
  <cp:lastModifiedBy>Kartik Rathod</cp:lastModifiedBy>
  <cp:revision>13</cp:revision>
  <dcterms:created xsi:type="dcterms:W3CDTF">2006-08-16T00:00:00Z</dcterms:created>
  <dcterms:modified xsi:type="dcterms:W3CDTF">2024-06-18T11:03:22Z</dcterms:modified>
</cp:coreProperties>
</file>