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4" r:id="rId4"/>
    <p:sldId id="263" r:id="rId5"/>
    <p:sldId id="262" r:id="rId6"/>
    <p:sldId id="261" r:id="rId7"/>
    <p:sldId id="259" r:id="rId8"/>
    <p:sldId id="276" r:id="rId9"/>
    <p:sldId id="258" r:id="rId10"/>
    <p:sldId id="265" r:id="rId11"/>
    <p:sldId id="269" r:id="rId12"/>
    <p:sldId id="268" r:id="rId13"/>
    <p:sldId id="267" r:id="rId14"/>
    <p:sldId id="270" r:id="rId15"/>
    <p:sldId id="266" r:id="rId16"/>
    <p:sldId id="277" r:id="rId17"/>
    <p:sldId id="272" r:id="rId18"/>
    <p:sldId id="275" r:id="rId19"/>
    <p:sldId id="274" r:id="rId20"/>
    <p:sldId id="278" r:id="rId21"/>
    <p:sldId id="273" r:id="rId22"/>
    <p:sldId id="279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5" autoAdjust="0"/>
  </p:normalViewPr>
  <p:slideViewPr>
    <p:cSldViewPr>
      <p:cViewPr varScale="1">
        <p:scale>
          <a:sx n="73" d="100"/>
          <a:sy n="73" d="100"/>
        </p:scale>
        <p:origin x="1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BA6F-E27E-4004-9D95-71FF1B67F8E3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AFB1-B710-4D05-A894-04906668D3B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</a:t>
            </a:r>
            <a:r>
              <a:rPr lang="en-US" baseline="0" dirty="0"/>
              <a:t> interstitial pneumonias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</a:t>
            </a:r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Langerhans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</a:t>
            </a:r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histiocytosis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(PLCH) is proliferation of monoclonal </a:t>
            </a:r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Langerhans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interstitium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airspaces. 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Cryptogenic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organizing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(COP) is a form of idiopathic interstitial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characterized by lung inflammation and scarring that obstructs the small airways and air sacs of the lungs (alveoli). Signs and symptoms may include flu-like symptoms such as cough, fever, malaise, fatigue and weight loss.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Lymphangioleiomyomatosis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(LAM) is an indolent, progressive growth of smooth muscle cells throughout the lungs, pulmonary blood vessels,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lymphatics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pleurae. It is rare and occurs exclusively in young women. Symptoms are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dyspnea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cough, chest pain, and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hemoptysis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spontaneous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pneumothorax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common.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Niemann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disease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an inherited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affects lipid metabolism, or the way fats, lipids, and cholesterol are stored in or removed from your body. People with </a:t>
            </a:r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Niemann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disease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have an abnormal lipid metabolism that causes a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buildup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harmful amounts of lipids in various organs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Sjogren's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(SHOW-grins)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your immune system identified by its two most common symptoms — dry eyes and a dry mouth. The condition often accompanies other immune system disorders, such as rheumatoid arthritis and lupus.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Granulomatosis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with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polyangiitis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uncommon disorder that causes inflammation of the blood vessels in your nose, sinuses, throat, lungs and kidneys. Formerly called 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Wegener's </a:t>
            </a:r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granulomatosis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this condition is one of a group of blood vessel disorders called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slows blood flow to some of your organs.15-Dec-2020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Microscopic </a:t>
            </a:r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polyangiitis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(MPA) is a disorder that causes blood vessel inflammation (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which can lead to organ damage. The kidneys, lungs, nerves, skin, and joints are the most commonly affected areas of the body.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Goodpasture</a:t>
            </a:r>
            <a:r>
              <a:rPr lang="en-I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(GPS), also known as anti-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glomerular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basement membrane disease, is a rare autoimmune disease in which antibodies attack the basement membrane in lungs and kidneys, leading to bleeding from the lungs, </a:t>
            </a:r>
            <a:r>
              <a:rPr lang="en-I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I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kidney failure.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AFB1-B710-4D05-A894-04906668D3B1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Interstitial Lung Disease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3A8DE-83B9-0FD0-7FED-0B3F22C3B499}"/>
              </a:ext>
            </a:extLst>
          </p:cNvPr>
          <p:cNvSpPr txBox="1"/>
          <p:nvPr/>
        </p:nvSpPr>
        <p:spPr>
          <a:xfrm>
            <a:off x="4537167" y="3606311"/>
            <a:ext cx="4585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Vaibhav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Kapare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Cardiovascular &amp; Respiratory Physiotherapy</a:t>
            </a:r>
            <a:br>
              <a:rPr lang="en-I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I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</a:t>
            </a:r>
            <a:r>
              <a:rPr lang="en-I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Sambhajinagar</a:t>
            </a:r>
            <a:endParaRPr lang="en-I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8125" t="12000" r="17500" b="10000"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4876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  </a:t>
            </a:r>
            <a:r>
              <a:rPr lang="en-US" sz="2000" b="1" dirty="0" err="1"/>
              <a:t>Fiberoptic</a:t>
            </a:r>
            <a:r>
              <a:rPr lang="en-US" sz="2000" b="1" dirty="0"/>
              <a:t> </a:t>
            </a:r>
            <a:r>
              <a:rPr lang="en-US" sz="2000" b="1" dirty="0" err="1"/>
              <a:t>Bronchoscopy</a:t>
            </a:r>
            <a:endParaRPr lang="en-IN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Chest X-Ray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57" t="12732" r="37373" b="4770"/>
          <a:stretch>
            <a:fillRect/>
          </a:stretch>
        </p:blipFill>
        <p:spPr bwMode="auto">
          <a:xfrm>
            <a:off x="533400" y="1219200"/>
            <a:ext cx="5486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77000" y="1295400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Multiple nodules and ground-glass opacities. The chest x-ray showed multiple nodules in the right upper lung field, and mixed ground-glass and airspace opacities in the entire right lung.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125" t="11111" r="17500" b="1000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351AA6"/>
                </a:solidFill>
              </a:rPr>
              <a:t>GOALS:-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To teach proper method of breathing pattern and effective coughing or huffing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To prevent accumulation of secretions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To mobilize and remove secretions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To give proper positioning to improve V/Q match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To mobilize the thorax and shoulder girdle and to teach the postural awareness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To teach relaxation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Improve functional capacity by exercise training program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351AA6"/>
                </a:solidFill>
              </a:rPr>
              <a:t>Advice the home program </a:t>
            </a:r>
          </a:p>
          <a:p>
            <a:pPr>
              <a:buNone/>
            </a:pPr>
            <a:r>
              <a:rPr lang="en-US" dirty="0"/>
              <a:t>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management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/>
              <a:t>Thanks</a:t>
            </a:r>
            <a:endParaRPr lang="en-IN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125" t="12000" r="17500" b="11000"/>
          <a:stretch>
            <a:fillRect/>
          </a:stretch>
        </p:blipFill>
        <p:spPr bwMode="auto">
          <a:xfrm>
            <a:off x="0" y="-1"/>
            <a:ext cx="9144000" cy="689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8125" t="12000" r="1875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8125" t="12000" r="1875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8125" t="11000" r="18125" b="100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 fontScale="85000" lnSpcReduction="20000"/>
          </a:bodyPr>
          <a:lstStyle/>
          <a:p>
            <a:r>
              <a:rPr lang="en-IN" sz="2800" b="1" dirty="0"/>
              <a:t>Cryptogenic</a:t>
            </a:r>
            <a:r>
              <a:rPr lang="en-IN" sz="2800" dirty="0"/>
              <a:t> organizing </a:t>
            </a:r>
            <a:r>
              <a:rPr lang="en-IN" sz="2800" b="1" dirty="0"/>
              <a:t>pneumonia</a:t>
            </a:r>
            <a:r>
              <a:rPr lang="en-IN" sz="2800" dirty="0"/>
              <a:t> (COP) is a form of idiopathic interstitial </a:t>
            </a:r>
            <a:r>
              <a:rPr lang="en-IN" sz="2800" b="1" dirty="0"/>
              <a:t>pneumonia</a:t>
            </a:r>
            <a:r>
              <a:rPr lang="en-IN" sz="2800" dirty="0"/>
              <a:t> characterized by lung inflammation and scarring that obstructs the small airways and air sacs of the lungs (alveoli). Signs and symptoms may include flu-like symptoms such as cough, fever, malaise, fatigue and weight loss.</a:t>
            </a:r>
          </a:p>
          <a:p>
            <a:endParaRPr lang="en-IN" sz="2400" dirty="0"/>
          </a:p>
          <a:p>
            <a:r>
              <a:rPr lang="en-IN" sz="2800" b="1" dirty="0" err="1"/>
              <a:t>Lymphangioleiomyomatosis</a:t>
            </a:r>
            <a:r>
              <a:rPr lang="en-IN" sz="2800" dirty="0"/>
              <a:t> (LAM) is an indolent, progressive growth of smooth muscle cells throughout the lungs, pulmonary blood vessels, </a:t>
            </a:r>
            <a:r>
              <a:rPr lang="en-IN" sz="2800" dirty="0" err="1"/>
              <a:t>lymphatics</a:t>
            </a:r>
            <a:r>
              <a:rPr lang="en-IN" sz="2800" dirty="0"/>
              <a:t>, and pleurae. It is rare and occurs exclusively in young women. </a:t>
            </a:r>
          </a:p>
          <a:p>
            <a:endParaRPr lang="en-US" sz="2800" dirty="0"/>
          </a:p>
          <a:p>
            <a:r>
              <a:rPr lang="en-IN" sz="2800" b="1" dirty="0" err="1"/>
              <a:t>Niemann</a:t>
            </a:r>
            <a:r>
              <a:rPr lang="en-IN" sz="2800" dirty="0"/>
              <a:t>-</a:t>
            </a:r>
            <a:r>
              <a:rPr lang="en-IN" sz="2800" b="1" dirty="0"/>
              <a:t>Pick disease</a:t>
            </a:r>
            <a:r>
              <a:rPr lang="en-IN" sz="2800" dirty="0"/>
              <a:t> is an inherited </a:t>
            </a:r>
            <a:r>
              <a:rPr lang="en-IN" sz="2800" b="1" dirty="0"/>
              <a:t>disease</a:t>
            </a:r>
            <a:r>
              <a:rPr lang="en-IN" sz="2800" dirty="0"/>
              <a:t> that affects lipid metabolism, or the way fats, lipids, and cholesterol are stored in or removed from your body.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8125" t="12000" r="1750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1245</TotalTime>
  <Words>616</Words>
  <Application>Microsoft Office PowerPoint</Application>
  <PresentationFormat>On-screen Show (4:3)</PresentationFormat>
  <Paragraphs>43</Paragraphs>
  <Slides>23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Interstitial Lung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Chest X-Ray</vt:lpstr>
      <vt:lpstr>PowerPoint Presentation</vt:lpstr>
      <vt:lpstr>PowerPoint Presentation</vt:lpstr>
      <vt:lpstr>PowerPoint Presentation</vt:lpstr>
      <vt:lpstr>PT management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Virus-2</dc:creator>
  <cp:lastModifiedBy>Kartik Rathod</cp:lastModifiedBy>
  <cp:revision>38</cp:revision>
  <dcterms:created xsi:type="dcterms:W3CDTF">2006-08-16T00:00:00Z</dcterms:created>
  <dcterms:modified xsi:type="dcterms:W3CDTF">2024-06-18T11:06:47Z</dcterms:modified>
</cp:coreProperties>
</file>